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81" r:id="rId3"/>
    <p:sldId id="257" r:id="rId5"/>
    <p:sldId id="258" r:id="rId6"/>
    <p:sldId id="265" r:id="rId7"/>
    <p:sldId id="259" r:id="rId8"/>
    <p:sldId id="269" r:id="rId9"/>
    <p:sldId id="260" r:id="rId10"/>
    <p:sldId id="273" r:id="rId11"/>
    <p:sldId id="272" r:id="rId12"/>
    <p:sldId id="261" r:id="rId13"/>
    <p:sldId id="293" r:id="rId14"/>
    <p:sldId id="279" r:id="rId15"/>
    <p:sldId id="264" r:id="rId16"/>
  </p:sldIdLst>
  <p:sldSz cx="12192000" cy="6858000"/>
  <p:notesSz cx="6858000" cy="9144000"/>
  <p:embeddedFontLst>
    <p:embeddedFont>
      <p:font typeface="思源黑体 CN Bold" panose="020B0800000000000000" pitchFamily="34" charset="-122"/>
      <p:bold r:id="rId20"/>
    </p:embeddedFont>
    <p:embeddedFont>
      <p:font typeface="思源黑体 CN Light" panose="020B0300000000000000" pitchFamily="34" charset="-122"/>
      <p:regular r:id="rId21"/>
    </p:embeddedFont>
    <p:embeddedFont>
      <p:font typeface="华文彩云" panose="02010800040101010101" charset="-122"/>
      <p:regular r:id="rId22"/>
    </p:embeddedFont>
    <p:embeddedFont>
      <p:font typeface="等线" panose="02010600030101010101" charset="-122"/>
      <p:regular r:id="rId23"/>
    </p:embeddedFont>
    <p:embeddedFont>
      <p:font typeface="等线 Light" panose="02010600030101010101" charset="-122"/>
      <p:regular r:id="rId24"/>
    </p:embeddedFont>
  </p:embeddedFontLst>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373B"/>
    <a:srgbClr val="232323"/>
    <a:srgbClr val="52656C"/>
    <a:srgbClr val="FDCB18"/>
    <a:srgbClr val="3A3A3A"/>
    <a:srgbClr val="2A2A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75" d="100"/>
          <a:sy n="75" d="100"/>
        </p:scale>
        <p:origin x="1188" y="624"/>
      </p:cViewPr>
      <p:guideLst>
        <p:guide orient="horz" pos="2159"/>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gs" Target="tags/tag13.xml"/><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png>
</file>

<file path=ppt/media/image5.png>
</file>

<file path=ppt/media/image6.png>
</file>

<file path=ppt/media/image7.png>
</file>

<file path=ppt/media/image8.png>
</file>

<file path=ppt/media/media1.mp3>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59063A-BDC5-4F10-8D85-A06F50B2F88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3BD118-FA40-4DA0-8569-155F5D9BF3D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3BD118-FA40-4DA0-8569-155F5D9BF3D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F3BD118-FA40-4DA0-8569-155F5D9BF3D4}"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70B8D5F-F146-4653-B2A0-C55A22555B8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79DE81-8931-4159-A619-4263478A4CF7}"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70B8D5F-F146-4653-B2A0-C55A22555B8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79DE81-8931-4159-A619-4263478A4CF7}"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70B8D5F-F146-4653-B2A0-C55A22555B8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79DE81-8931-4159-A619-4263478A4CF7}"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70B8D5F-F146-4653-B2A0-C55A22555B8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79DE81-8931-4159-A619-4263478A4CF7}"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70B8D5F-F146-4653-B2A0-C55A22555B8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79DE81-8931-4159-A619-4263478A4CF7}"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70B8D5F-F146-4653-B2A0-C55A22555B8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79DE81-8931-4159-A619-4263478A4CF7}"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70B8D5F-F146-4653-B2A0-C55A22555B8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279DE81-8931-4159-A619-4263478A4CF7}"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70B8D5F-F146-4653-B2A0-C55A22555B8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279DE81-8931-4159-A619-4263478A4CF7}"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矩形 4"/>
          <p:cNvSpPr/>
          <p:nvPr userDrawn="1"/>
        </p:nvSpPr>
        <p:spPr>
          <a:xfrm>
            <a:off x="0" y="0"/>
            <a:ext cx="12192000" cy="6858000"/>
          </a:xfrm>
          <a:prstGeom prst="rect">
            <a:avLst/>
          </a:prstGeom>
          <a:gradFill flip="none" rotWithShape="1">
            <a:gsLst>
              <a:gs pos="0">
                <a:srgbClr val="2A2A34"/>
              </a:gs>
              <a:gs pos="75000">
                <a:schemeClr val="tx1">
                  <a:lumMod val="95000"/>
                  <a:lumOff val="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70B8D5F-F146-4653-B2A0-C55A22555B8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79DE81-8931-4159-A619-4263478A4CF7}"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70B8D5F-F146-4653-B2A0-C55A22555B8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79DE81-8931-4159-A619-4263478A4CF7}"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0B8D5F-F146-4653-B2A0-C55A22555B8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79DE81-8931-4159-A619-4263478A4CF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tags" Target="../tags/tag1.xml"/><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0.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image" Target="../media/image6.png"/><Relationship Id="rId2" Type="http://schemas.openxmlformats.org/officeDocument/2006/relationships/tags" Target="../tags/tag6.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7.png"/><Relationship Id="rId3" Type="http://schemas.openxmlformats.org/officeDocument/2006/relationships/tags" Target="../tags/tag11.xml"/><Relationship Id="rId2" Type="http://schemas.microsoft.com/office/2007/relationships/media" Target="../media/media2.mp4"/><Relationship Id="rId1" Type="http://schemas.openxmlformats.org/officeDocument/2006/relationships/video" Target="../media/media2.mp4"/></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7.xml"/><Relationship Id="rId2" Type="http://schemas.openxmlformats.org/officeDocument/2006/relationships/tags" Target="../tags/tag12.xml"/><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1512679" y="0"/>
            <a:ext cx="9498360" cy="6858000"/>
            <a:chOff x="1512679" y="0"/>
            <a:chExt cx="9498360" cy="6858000"/>
          </a:xfrm>
          <a:solidFill>
            <a:srgbClr val="FDCB18"/>
          </a:solidFill>
        </p:grpSpPr>
        <p:sp>
          <p:nvSpPr>
            <p:cNvPr id="4" name="平行四边形 3"/>
            <p:cNvSpPr/>
            <p:nvPr/>
          </p:nvSpPr>
          <p:spPr>
            <a:xfrm>
              <a:off x="1512679" y="0"/>
              <a:ext cx="7659728" cy="6858000"/>
            </a:xfrm>
            <a:prstGeom prst="parallelogram">
              <a:avLst>
                <a:gd name="adj" fmla="val 97444"/>
              </a:avLst>
            </a:prstGeom>
            <a:grp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sp>
          <p:nvSpPr>
            <p:cNvPr id="9" name="平行四边形 8"/>
            <p:cNvSpPr/>
            <p:nvPr/>
          </p:nvSpPr>
          <p:spPr>
            <a:xfrm>
              <a:off x="3351311" y="0"/>
              <a:ext cx="7659728" cy="6858000"/>
            </a:xfrm>
            <a:prstGeom prst="parallelogram">
              <a:avLst>
                <a:gd name="adj" fmla="val 97444"/>
              </a:avLst>
            </a:prstGeom>
            <a:grp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grpSp>
      <p:grpSp>
        <p:nvGrpSpPr>
          <p:cNvPr id="2" name="组合 1"/>
          <p:cNvGrpSpPr/>
          <p:nvPr/>
        </p:nvGrpSpPr>
        <p:grpSpPr>
          <a:xfrm>
            <a:off x="5241932" y="5282275"/>
            <a:ext cx="1708138" cy="403706"/>
            <a:chOff x="5241932" y="5282275"/>
            <a:chExt cx="1708138" cy="403706"/>
          </a:xfrm>
        </p:grpSpPr>
        <p:sp>
          <p:nvSpPr>
            <p:cNvPr id="47" name="圆角矩形 46"/>
            <p:cNvSpPr/>
            <p:nvPr/>
          </p:nvSpPr>
          <p:spPr>
            <a:xfrm>
              <a:off x="5241932" y="5282275"/>
              <a:ext cx="1708138" cy="403706"/>
            </a:xfrm>
            <a:prstGeom prst="roundRect">
              <a:avLst>
                <a:gd name="adj" fmla="val 50000"/>
              </a:avLst>
            </a:prstGeom>
            <a:solidFill>
              <a:schemeClr val="bg1"/>
            </a:solidFill>
            <a:ln>
              <a:noFill/>
            </a:ln>
            <a:effectLst>
              <a:outerShdw blurRad="508000" dist="101600" dir="7800000" sx="102000" sy="102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sp>
          <p:nvSpPr>
            <p:cNvPr id="48" name="文本框 47"/>
            <p:cNvSpPr txBox="1"/>
            <p:nvPr/>
          </p:nvSpPr>
          <p:spPr>
            <a:xfrm>
              <a:off x="5273670" y="5343442"/>
              <a:ext cx="1676400" cy="276999"/>
            </a:xfrm>
            <a:prstGeom prst="rect">
              <a:avLst/>
            </a:prstGeom>
            <a:noFill/>
          </p:spPr>
          <p:txBody>
            <a:bodyPr wrap="square" rtlCol="0">
              <a:spAutoFit/>
            </a:bodyPr>
            <a:lstStyle/>
            <a:p>
              <a:pPr algn="ctr"/>
              <a:r>
                <a:rPr lang="en-US" altLang="zh-CN" sz="1200" spc="600" dirty="0">
                  <a:latin typeface="思源黑体 CN Light" panose="020B0300000000000000" pitchFamily="34" charset="-122"/>
                  <a:ea typeface="思源黑体 CN Light" panose="020B0300000000000000" pitchFamily="34" charset="-122"/>
                </a:rPr>
                <a:t>START</a:t>
              </a:r>
              <a:endParaRPr lang="zh-CN" altLang="en-US" sz="1200" spc="600" dirty="0">
                <a:latin typeface="思源黑体 CN Light" panose="020B0300000000000000" pitchFamily="34" charset="-122"/>
                <a:ea typeface="思源黑体 CN Light" panose="020B0300000000000000" pitchFamily="34" charset="-122"/>
              </a:endParaRPr>
            </a:p>
          </p:txBody>
        </p:sp>
      </p:grpSp>
      <p:sp>
        <p:nvSpPr>
          <p:cNvPr id="50" name="文本框 49"/>
          <p:cNvSpPr txBox="1"/>
          <p:nvPr/>
        </p:nvSpPr>
        <p:spPr>
          <a:xfrm>
            <a:off x="78105" y="1127125"/>
            <a:ext cx="7493635" cy="4083685"/>
          </a:xfrm>
          <a:prstGeom prst="rect">
            <a:avLst/>
          </a:prstGeom>
          <a:noFill/>
        </p:spPr>
        <p:txBody>
          <a:bodyPr wrap="square" rtlCol="0">
            <a:noAutofit/>
          </a:bodyPr>
          <a:lstStyle/>
          <a:p>
            <a:pPr algn="ctr"/>
            <a:r>
              <a:rPr lang="en-US" altLang="zh-CN" sz="4000" dirty="0">
                <a:solidFill>
                  <a:schemeClr val="bg1">
                    <a:alpha val="80000"/>
                  </a:schemeClr>
                </a:solidFill>
                <a:latin typeface="华文彩云" panose="02010800040101010101" charset="-122"/>
                <a:ea typeface="华文彩云" panose="02010800040101010101" charset="-122"/>
              </a:rPr>
              <a:t>log-on functionality</a:t>
            </a:r>
            <a:endParaRPr lang="en-US" altLang="zh-CN" sz="4000" dirty="0">
              <a:solidFill>
                <a:schemeClr val="bg1">
                  <a:alpha val="80000"/>
                </a:schemeClr>
              </a:solidFill>
              <a:latin typeface="华文彩云" panose="02010800040101010101" charset="-122"/>
              <a:ea typeface="华文彩云" panose="02010800040101010101" charset="-122"/>
            </a:endParaRPr>
          </a:p>
        </p:txBody>
      </p:sp>
      <p:cxnSp>
        <p:nvCxnSpPr>
          <p:cNvPr id="54" name="直接连接符 53"/>
          <p:cNvCxnSpPr/>
          <p:nvPr/>
        </p:nvCxnSpPr>
        <p:spPr>
          <a:xfrm>
            <a:off x="11468100" y="328807"/>
            <a:ext cx="393839" cy="1"/>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11468100" y="427296"/>
            <a:ext cx="393839"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11587163" y="521296"/>
            <a:ext cx="274776"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3" name="5ce3f6c27d6fb">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531813" y="-1214438"/>
            <a:ext cx="609601" cy="609600"/>
          </a:xfrm>
          <a:prstGeom prst="rect">
            <a:avLst/>
          </a:prstGeom>
        </p:spPr>
      </p:pic>
      <p:sp>
        <p:nvSpPr>
          <p:cNvPr id="5" name="文本框 4"/>
          <p:cNvSpPr txBox="1"/>
          <p:nvPr>
            <p:custDataLst>
              <p:tags r:id="rId4"/>
            </p:custDataLst>
          </p:nvPr>
        </p:nvSpPr>
        <p:spPr>
          <a:xfrm>
            <a:off x="5273675" y="4710430"/>
            <a:ext cx="7493635" cy="4083685"/>
          </a:xfrm>
          <a:prstGeom prst="rect">
            <a:avLst/>
          </a:prstGeom>
          <a:noFill/>
        </p:spPr>
        <p:txBody>
          <a:bodyPr wrap="square" rtlCol="0">
            <a:noAutofit/>
          </a:bodyPr>
          <a:p>
            <a:pPr algn="ctr"/>
            <a:r>
              <a:rPr lang="en-US" altLang="zh-CN" sz="4000" dirty="0">
                <a:solidFill>
                  <a:schemeClr val="bg1">
                    <a:alpha val="80000"/>
                  </a:schemeClr>
                </a:solidFill>
                <a:latin typeface="华文彩云" panose="02010800040101010101" charset="-122"/>
                <a:ea typeface="华文彩云" panose="02010800040101010101" charset="-122"/>
              </a:rPr>
              <a:t>basic intro</a:t>
            </a:r>
            <a:endParaRPr lang="en-US" altLang="zh-CN" sz="4000" dirty="0">
              <a:solidFill>
                <a:schemeClr val="bg1">
                  <a:alpha val="80000"/>
                </a:schemeClr>
              </a:solidFill>
              <a:latin typeface="华文彩云" panose="02010800040101010101" charset="-122"/>
              <a:ea typeface="华文彩云" panose="020108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5000">
        <p:circle/>
      </p:transition>
    </mc:Choice>
    <mc:Fallback>
      <p:transition spd="slow" advClick="0" advTm="5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par>
                          <p:cTn id="7" fill="hold">
                            <p:stCondLst>
                              <p:cond delay="0"/>
                            </p:stCondLst>
                            <p:childTnLst>
                              <p:par>
                                <p:cTn id="8" presetID="14" presetClass="entr" presetSubtype="10" fill="hold"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randombar(horizontal)">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1" repeatCount="indefinite" fill="hold" display="0">
                  <p:stCondLst>
                    <p:cond delay="indefinite"/>
                  </p:stCondLst>
                  <p:endCondLst>
                    <p:cond evt="onStopAudio" delay="0">
                      <p:tgtEl>
                        <p:sldTgt/>
                      </p:tgtEl>
                    </p:cond>
                  </p:endCondLst>
                </p:cTn>
                <p:tgtEl>
                  <p:spTgt spid="2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82326" y="0"/>
            <a:ext cx="4228856" cy="3053318"/>
            <a:chOff x="1512679" y="0"/>
            <a:chExt cx="9498360" cy="6858000"/>
          </a:xfrm>
          <a:effectLst>
            <a:outerShdw blurRad="254000" dist="12700" dir="2700000" sx="105000" sy="105000" algn="tl" rotWithShape="0">
              <a:prstClr val="black"/>
            </a:outerShdw>
          </a:effectLst>
        </p:grpSpPr>
        <p:sp>
          <p:nvSpPr>
            <p:cNvPr id="6" name="平行四边形 5"/>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平行四边形 6"/>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11" name="组合 10"/>
          <p:cNvGrpSpPr/>
          <p:nvPr/>
        </p:nvGrpSpPr>
        <p:grpSpPr>
          <a:xfrm>
            <a:off x="9245471" y="3804682"/>
            <a:ext cx="4228856" cy="3053318"/>
            <a:chOff x="1512679" y="0"/>
            <a:chExt cx="9498360" cy="6858000"/>
          </a:xfrm>
          <a:effectLst>
            <a:outerShdw blurRad="254000" dist="12700" dir="19080000" sx="105000" sy="105000" algn="tl" rotWithShape="0">
              <a:prstClr val="black"/>
            </a:outerShdw>
          </a:effectLst>
        </p:grpSpPr>
        <p:sp>
          <p:nvSpPr>
            <p:cNvPr id="12" name="平行四边形 11"/>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平行四边形 12"/>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17" name="直接连接符 16"/>
          <p:cNvCxnSpPr/>
          <p:nvPr/>
        </p:nvCxnSpPr>
        <p:spPr>
          <a:xfrm>
            <a:off x="11468100" y="328807"/>
            <a:ext cx="393839" cy="1"/>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1468100" y="427296"/>
            <a:ext cx="393839"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1587163" y="521296"/>
            <a:ext cx="274776"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0" name="组合 79"/>
          <p:cNvGrpSpPr/>
          <p:nvPr/>
        </p:nvGrpSpPr>
        <p:grpSpPr>
          <a:xfrm>
            <a:off x="4217690" y="1447799"/>
            <a:ext cx="3756621" cy="3756621"/>
            <a:chOff x="1302263" y="2216019"/>
            <a:chExt cx="1711036" cy="1711036"/>
          </a:xfrm>
        </p:grpSpPr>
        <p:grpSp>
          <p:nvGrpSpPr>
            <p:cNvPr id="79" name="组合 78"/>
            <p:cNvGrpSpPr/>
            <p:nvPr/>
          </p:nvGrpSpPr>
          <p:grpSpPr>
            <a:xfrm>
              <a:off x="1302263" y="2216019"/>
              <a:ext cx="1711036" cy="1711036"/>
              <a:chOff x="2892780" y="2216019"/>
              <a:chExt cx="613878" cy="613878"/>
            </a:xfrm>
          </p:grpSpPr>
          <p:sp>
            <p:nvSpPr>
              <p:cNvPr id="23" name="圆角矩形 22"/>
              <p:cNvSpPr/>
              <p:nvPr/>
            </p:nvSpPr>
            <p:spPr>
              <a:xfrm>
                <a:off x="2892780" y="2216019"/>
                <a:ext cx="613878" cy="613878"/>
              </a:xfrm>
              <a:prstGeom prst="roundRect">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nvGrpSpPr>
              <p:cNvPr id="78" name="组合 77"/>
              <p:cNvGrpSpPr/>
              <p:nvPr/>
            </p:nvGrpSpPr>
            <p:grpSpPr>
              <a:xfrm>
                <a:off x="2892780" y="2216019"/>
                <a:ext cx="262478" cy="269363"/>
                <a:chOff x="2842567" y="2183565"/>
                <a:chExt cx="262478" cy="269363"/>
              </a:xfrm>
            </p:grpSpPr>
            <p:sp>
              <p:nvSpPr>
                <p:cNvPr id="77" name="任意多边形 76"/>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76" name="任意多边形 75"/>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grpSp>
        <p:sp>
          <p:nvSpPr>
            <p:cNvPr id="22" name="文本框 21"/>
            <p:cNvSpPr txBox="1"/>
            <p:nvPr/>
          </p:nvSpPr>
          <p:spPr>
            <a:xfrm>
              <a:off x="1809491" y="2385070"/>
              <a:ext cx="696575" cy="1009322"/>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138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4</a:t>
              </a:r>
              <a:endParaRPr lang="zh-CN" altLang="en-US" sz="138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sp>
          <p:nvSpPr>
            <p:cNvPr id="25" name="文本框 24"/>
            <p:cNvSpPr txBox="1"/>
            <p:nvPr/>
          </p:nvSpPr>
          <p:spPr>
            <a:xfrm>
              <a:off x="1441731" y="3325452"/>
              <a:ext cx="1432098" cy="546056"/>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zh-CN" altLang="en-US" sz="36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sym typeface="+mn-ea"/>
                </a:rPr>
                <a:t>Effect display</a:t>
              </a:r>
              <a:endParaRPr lang="zh-CN" altLang="en-US" sz="36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1000"/>
                                        <p:tgtEl>
                                          <p:spTgt spid="80"/>
                                        </p:tgtEl>
                                      </p:cBhvr>
                                    </p:animEffect>
                                    <p:anim calcmode="lin" valueType="num">
                                      <p:cBhvr>
                                        <p:cTn id="8" dur="1000" fill="hold"/>
                                        <p:tgtEl>
                                          <p:spTgt spid="80"/>
                                        </p:tgtEl>
                                        <p:attrNameLst>
                                          <p:attrName>ppt_x</p:attrName>
                                        </p:attrNameLst>
                                      </p:cBhvr>
                                      <p:tavLst>
                                        <p:tav tm="0">
                                          <p:val>
                                            <p:strVal val="#ppt_x"/>
                                          </p:val>
                                        </p:tav>
                                        <p:tav tm="100000">
                                          <p:val>
                                            <p:strVal val="#ppt_x"/>
                                          </p:val>
                                        </p:tav>
                                      </p:tavLst>
                                    </p:anim>
                                    <p:anim calcmode="lin" valueType="num">
                                      <p:cBhvr>
                                        <p:cTn id="9"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82326" y="0"/>
            <a:ext cx="4228856" cy="3053318"/>
            <a:chOff x="1512679" y="0"/>
            <a:chExt cx="9498360" cy="6858000"/>
          </a:xfrm>
          <a:effectLst>
            <a:outerShdw blurRad="254000" dist="12700" dir="2700000" sx="105000" sy="105000" algn="tl" rotWithShape="0">
              <a:prstClr val="black"/>
            </a:outerShdw>
          </a:effectLst>
        </p:grpSpPr>
        <p:sp>
          <p:nvSpPr>
            <p:cNvPr id="6" name="平行四边形 5"/>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平行四边形 6"/>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11" name="组合 10"/>
          <p:cNvGrpSpPr/>
          <p:nvPr/>
        </p:nvGrpSpPr>
        <p:grpSpPr>
          <a:xfrm>
            <a:off x="9245471" y="3804682"/>
            <a:ext cx="4228856" cy="3053318"/>
            <a:chOff x="1512679" y="0"/>
            <a:chExt cx="9498360" cy="6858000"/>
          </a:xfrm>
          <a:effectLst>
            <a:outerShdw blurRad="254000" dist="12700" dir="19080000" sx="105000" sy="105000" algn="tl" rotWithShape="0">
              <a:prstClr val="black"/>
            </a:outerShdw>
          </a:effectLst>
        </p:grpSpPr>
        <p:sp>
          <p:nvSpPr>
            <p:cNvPr id="12" name="平行四边形 11"/>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平行四边形 12"/>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17" name="直接连接符 16"/>
          <p:cNvCxnSpPr/>
          <p:nvPr/>
        </p:nvCxnSpPr>
        <p:spPr>
          <a:xfrm>
            <a:off x="11468100" y="328807"/>
            <a:ext cx="393839" cy="1"/>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1468100" y="427296"/>
            <a:ext cx="393839"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1587163" y="521296"/>
            <a:ext cx="274776"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4739005" y="9525"/>
            <a:ext cx="7013575" cy="3381375"/>
          </a:xfrm>
          <a:prstGeom prst="rect">
            <a:avLst/>
          </a:prstGeom>
        </p:spPr>
      </p:pic>
      <p:pic>
        <p:nvPicPr>
          <p:cNvPr id="3" name="图片 2"/>
          <p:cNvPicPr>
            <a:picLocks noChangeAspect="1"/>
          </p:cNvPicPr>
          <p:nvPr>
            <p:custDataLst>
              <p:tags r:id="rId2"/>
            </p:custDataLst>
          </p:nvPr>
        </p:nvPicPr>
        <p:blipFill>
          <a:blip r:embed="rId3"/>
          <a:stretch>
            <a:fillRect/>
          </a:stretch>
        </p:blipFill>
        <p:spPr>
          <a:xfrm>
            <a:off x="4630420" y="3390900"/>
            <a:ext cx="7231380" cy="3467100"/>
          </a:xfrm>
          <a:prstGeom prst="rect">
            <a:avLst/>
          </a:prstGeom>
        </p:spPr>
      </p:pic>
      <p:grpSp>
        <p:nvGrpSpPr>
          <p:cNvPr id="4" name="组合 3"/>
          <p:cNvGrpSpPr/>
          <p:nvPr/>
        </p:nvGrpSpPr>
        <p:grpSpPr>
          <a:xfrm>
            <a:off x="461010" y="612775"/>
            <a:ext cx="2244725" cy="1863725"/>
            <a:chOff x="1302263" y="2216019"/>
            <a:chExt cx="1711036" cy="1711036"/>
          </a:xfrm>
        </p:grpSpPr>
        <p:grpSp>
          <p:nvGrpSpPr>
            <p:cNvPr id="8" name="组合 7"/>
            <p:cNvGrpSpPr/>
            <p:nvPr/>
          </p:nvGrpSpPr>
          <p:grpSpPr>
            <a:xfrm>
              <a:off x="1302263" y="2216019"/>
              <a:ext cx="1711036" cy="1711036"/>
              <a:chOff x="2892780" y="2216019"/>
              <a:chExt cx="613878" cy="613878"/>
            </a:xfrm>
          </p:grpSpPr>
          <p:sp>
            <p:nvSpPr>
              <p:cNvPr id="9" name="圆角矩形 8"/>
              <p:cNvSpPr/>
              <p:nvPr>
                <p:custDataLst>
                  <p:tags r:id="rId4"/>
                </p:custDataLst>
              </p:nvPr>
            </p:nvSpPr>
            <p:spPr>
              <a:xfrm>
                <a:off x="2892780" y="2216019"/>
                <a:ext cx="613878" cy="613878"/>
              </a:xfrm>
              <a:prstGeom prst="roundRect">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nvGrpSpPr>
              <p:cNvPr id="10" name="组合 9"/>
              <p:cNvGrpSpPr/>
              <p:nvPr/>
            </p:nvGrpSpPr>
            <p:grpSpPr>
              <a:xfrm>
                <a:off x="2892780" y="2216019"/>
                <a:ext cx="262478" cy="269363"/>
                <a:chOff x="2842567" y="2183565"/>
                <a:chExt cx="262478" cy="269363"/>
              </a:xfrm>
            </p:grpSpPr>
            <p:sp>
              <p:nvSpPr>
                <p:cNvPr id="14" name="任意多边形 13"/>
                <p:cNvSpPr/>
                <p:nvPr>
                  <p:custDataLst>
                    <p:tags r:id="rId5"/>
                  </p:custDataLst>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15" name="任意多边形 14"/>
                <p:cNvSpPr/>
                <p:nvPr>
                  <p:custDataLst>
                    <p:tags r:id="rId6"/>
                  </p:custDataLst>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grpSp>
        <p:sp>
          <p:nvSpPr>
            <p:cNvPr id="20" name="文本框 19"/>
            <p:cNvSpPr txBox="1"/>
            <p:nvPr>
              <p:custDataLst>
                <p:tags r:id="rId7"/>
              </p:custDataLst>
            </p:nvPr>
          </p:nvSpPr>
          <p:spPr>
            <a:xfrm>
              <a:off x="1441731" y="2607225"/>
              <a:ext cx="1432098" cy="1100660"/>
            </a:xfrm>
            <a:prstGeom prst="rect">
              <a:avLst/>
            </a:prstGeom>
            <a:noFill/>
            <a:effectLst>
              <a:outerShdw blurRad="635000" dist="254000" dir="8100000" sx="105000" sy="105000" algn="tr" rotWithShape="0">
                <a:prstClr val="black"/>
              </a:outerShdw>
            </a:effectLst>
          </p:spPr>
          <p:txBody>
            <a:bodyPr wrap="square" rtlCol="0">
              <a:spAutoFit/>
            </a:bodyPr>
            <a:p>
              <a:pPr algn="ctr"/>
              <a:r>
                <a:rPr lang="en-US" altLang="zh-CN" sz="36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rPr>
                <a:t>M</a:t>
              </a:r>
              <a:r>
                <a:rPr lang="en-US" altLang="zh-CN" sz="36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rPr>
                <a:t>ain code</a:t>
              </a:r>
              <a:endParaRPr lang="en-US" altLang="zh-CN" sz="36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8237" y="332718"/>
            <a:ext cx="689570" cy="689570"/>
            <a:chOff x="1302263" y="2216019"/>
            <a:chExt cx="1711036" cy="1711036"/>
          </a:xfrm>
        </p:grpSpPr>
        <p:grpSp>
          <p:nvGrpSpPr>
            <p:cNvPr id="3" name="组合 2"/>
            <p:cNvGrpSpPr/>
            <p:nvPr/>
          </p:nvGrpSpPr>
          <p:grpSpPr>
            <a:xfrm>
              <a:off x="1302263" y="2216019"/>
              <a:ext cx="1711036" cy="1711036"/>
              <a:chOff x="2892780" y="2216019"/>
              <a:chExt cx="613878" cy="613878"/>
            </a:xfrm>
          </p:grpSpPr>
          <p:sp>
            <p:nvSpPr>
              <p:cNvPr id="6" name="圆角矩形 5"/>
              <p:cNvSpPr/>
              <p:nvPr/>
            </p:nvSpPr>
            <p:spPr>
              <a:xfrm>
                <a:off x="2892780" y="2216019"/>
                <a:ext cx="613878" cy="613878"/>
              </a:xfrm>
              <a:prstGeom prst="roundRect">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nvGrpSpPr>
              <p:cNvPr id="7" name="组合 6"/>
              <p:cNvGrpSpPr/>
              <p:nvPr/>
            </p:nvGrpSpPr>
            <p:grpSpPr>
              <a:xfrm>
                <a:off x="2892780" y="2216019"/>
                <a:ext cx="262478" cy="269363"/>
                <a:chOff x="2842567" y="2183565"/>
                <a:chExt cx="262478" cy="269363"/>
              </a:xfrm>
            </p:grpSpPr>
            <p:sp>
              <p:nvSpPr>
                <p:cNvPr id="8" name="任意多边形 7"/>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9" name="任意多边形 8"/>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grpSp>
        <p:sp>
          <p:nvSpPr>
            <p:cNvPr id="4" name="文本框 3"/>
            <p:cNvSpPr txBox="1"/>
            <p:nvPr/>
          </p:nvSpPr>
          <p:spPr>
            <a:xfrm>
              <a:off x="1809492" y="2267891"/>
              <a:ext cx="696575" cy="1603747"/>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3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6</a:t>
              </a:r>
              <a:endParaRPr lang="zh-CN" altLang="en-US" sz="3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grpSp>
      <p:sp>
        <p:nvSpPr>
          <p:cNvPr id="10" name="文本框 9"/>
          <p:cNvSpPr txBox="1"/>
          <p:nvPr/>
        </p:nvSpPr>
        <p:spPr>
          <a:xfrm>
            <a:off x="1127805" y="415893"/>
            <a:ext cx="2153924" cy="953135"/>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zh-CN" altLang="en-US" sz="28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sym typeface="+mn-ea"/>
              </a:rPr>
              <a:t>Effect display</a:t>
            </a:r>
            <a:endParaRPr lang="zh-CN" altLang="en-US" sz="28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pic>
        <p:nvPicPr>
          <p:cNvPr id="5" name="log on function">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161925"/>
            <a:ext cx="12192000" cy="65341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video fullScrn="0">
              <p:cMediaNode>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hidden="1"/>
          <p:cNvGrpSpPr/>
          <p:nvPr/>
        </p:nvGrpSpPr>
        <p:grpSpPr>
          <a:xfrm>
            <a:off x="1025108" y="1794737"/>
            <a:ext cx="10065584" cy="2868999"/>
            <a:chOff x="1006058" y="1889987"/>
            <a:chExt cx="10065584" cy="2868999"/>
          </a:xfrm>
        </p:grpSpPr>
        <p:sp>
          <p:nvSpPr>
            <p:cNvPr id="36" name="文本框 35"/>
            <p:cNvSpPr txBox="1"/>
            <p:nvPr/>
          </p:nvSpPr>
          <p:spPr>
            <a:xfrm>
              <a:off x="1006058" y="2453116"/>
              <a:ext cx="2037946" cy="1719544"/>
            </a:xfrm>
            <a:custGeom>
              <a:avLst/>
              <a:gdLst/>
              <a:ahLst/>
              <a:cxnLst/>
              <a:rect l="l" t="t" r="r" b="b"/>
              <a:pathLst>
                <a:path w="2037946" h="1719544">
                  <a:moveTo>
                    <a:pt x="0" y="0"/>
                  </a:moveTo>
                  <a:lnTo>
                    <a:pt x="350891" y="0"/>
                  </a:lnTo>
                  <a:lnTo>
                    <a:pt x="487994" y="839001"/>
                  </a:lnTo>
                  <a:cubicBezTo>
                    <a:pt x="500872" y="929689"/>
                    <a:pt x="514040" y="1020813"/>
                    <a:pt x="527498" y="1112373"/>
                  </a:cubicBezTo>
                  <a:cubicBezTo>
                    <a:pt x="540957" y="1203933"/>
                    <a:pt x="554125" y="1295638"/>
                    <a:pt x="567003" y="1387488"/>
                  </a:cubicBezTo>
                  <a:lnTo>
                    <a:pt x="576298" y="1387488"/>
                  </a:lnTo>
                  <a:cubicBezTo>
                    <a:pt x="593775" y="1295493"/>
                    <a:pt x="611687" y="1203497"/>
                    <a:pt x="630035" y="1111501"/>
                  </a:cubicBezTo>
                  <a:cubicBezTo>
                    <a:pt x="648383" y="1019506"/>
                    <a:pt x="666877" y="928672"/>
                    <a:pt x="685516" y="839001"/>
                  </a:cubicBezTo>
                  <a:lnTo>
                    <a:pt x="885361" y="0"/>
                  </a:lnTo>
                  <a:lnTo>
                    <a:pt x="1178157" y="0"/>
                  </a:lnTo>
                  <a:lnTo>
                    <a:pt x="1378002" y="839001"/>
                  </a:lnTo>
                  <a:cubicBezTo>
                    <a:pt x="1396496" y="927510"/>
                    <a:pt x="1414699" y="1017763"/>
                    <a:pt x="1432611" y="1109758"/>
                  </a:cubicBezTo>
                  <a:cubicBezTo>
                    <a:pt x="1450524" y="1201754"/>
                    <a:pt x="1468727" y="1294330"/>
                    <a:pt x="1487220" y="1387488"/>
                  </a:cubicBezTo>
                  <a:lnTo>
                    <a:pt x="1498839" y="1387488"/>
                  </a:lnTo>
                  <a:cubicBezTo>
                    <a:pt x="1524401" y="1201173"/>
                    <a:pt x="1549962" y="1018344"/>
                    <a:pt x="1575524" y="839001"/>
                  </a:cubicBezTo>
                  <a:lnTo>
                    <a:pt x="1710303" y="0"/>
                  </a:lnTo>
                  <a:lnTo>
                    <a:pt x="2037946" y="0"/>
                  </a:lnTo>
                  <a:lnTo>
                    <a:pt x="1719598" y="1719544"/>
                  </a:lnTo>
                  <a:lnTo>
                    <a:pt x="1292023" y="1719544"/>
                  </a:lnTo>
                  <a:lnTo>
                    <a:pt x="1099149" y="869214"/>
                  </a:lnTo>
                  <a:cubicBezTo>
                    <a:pt x="1070876" y="734416"/>
                    <a:pt x="1046089" y="601942"/>
                    <a:pt x="1024788" y="471793"/>
                  </a:cubicBezTo>
                  <a:lnTo>
                    <a:pt x="1015493" y="471793"/>
                  </a:lnTo>
                  <a:cubicBezTo>
                    <a:pt x="1003971" y="536868"/>
                    <a:pt x="992158" y="602523"/>
                    <a:pt x="980055" y="668760"/>
                  </a:cubicBezTo>
                  <a:cubicBezTo>
                    <a:pt x="967952" y="734997"/>
                    <a:pt x="954977" y="801815"/>
                    <a:pt x="941132" y="869214"/>
                  </a:cubicBezTo>
                  <a:lnTo>
                    <a:pt x="752905" y="1719544"/>
                  </a:lnTo>
                  <a:lnTo>
                    <a:pt x="332301" y="1719544"/>
                  </a:lnTo>
                  <a:lnTo>
                    <a:pt x="0" y="0"/>
                  </a:lnTo>
                  <a:close/>
                </a:path>
              </a:pathLst>
            </a:custGeom>
            <a:solidFill>
              <a:schemeClr val="bg1"/>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dirty="0">
                <a:solidFill>
                  <a:schemeClr val="bg1"/>
                </a:solidFill>
                <a:latin typeface="思源黑体 CN Bold" panose="020B0800000000000000" pitchFamily="34" charset="-122"/>
                <a:ea typeface="思源黑体 CN Bold" panose="020B0800000000000000" pitchFamily="34" charset="-122"/>
              </a:endParaRPr>
            </a:p>
          </p:txBody>
        </p:sp>
        <p:sp>
          <p:nvSpPr>
            <p:cNvPr id="37" name="文本框 36"/>
            <p:cNvSpPr txBox="1"/>
            <p:nvPr/>
          </p:nvSpPr>
          <p:spPr>
            <a:xfrm>
              <a:off x="3387433" y="2453116"/>
              <a:ext cx="1508050" cy="1719544"/>
            </a:xfrm>
            <a:custGeom>
              <a:avLst/>
              <a:gdLst/>
              <a:ahLst/>
              <a:cxnLst/>
              <a:rect l="l" t="t" r="r" b="b"/>
              <a:pathLst>
                <a:path w="1508050" h="1719544">
                  <a:moveTo>
                    <a:pt x="550703" y="0"/>
                  </a:moveTo>
                  <a:lnTo>
                    <a:pt x="955016" y="0"/>
                  </a:lnTo>
                  <a:lnTo>
                    <a:pt x="1508050" y="1719544"/>
                  </a:lnTo>
                  <a:lnTo>
                    <a:pt x="1147878" y="1719544"/>
                  </a:lnTo>
                  <a:lnTo>
                    <a:pt x="1027048" y="1277965"/>
                  </a:lnTo>
                  <a:lnTo>
                    <a:pt x="469375" y="1277965"/>
                  </a:lnTo>
                  <a:lnTo>
                    <a:pt x="348546" y="1719544"/>
                  </a:lnTo>
                  <a:lnTo>
                    <a:pt x="0" y="1719544"/>
                  </a:lnTo>
                  <a:lnTo>
                    <a:pt x="550703" y="0"/>
                  </a:lnTo>
                  <a:close/>
                  <a:moveTo>
                    <a:pt x="741241" y="260009"/>
                  </a:moveTo>
                  <a:cubicBezTo>
                    <a:pt x="719021" y="354658"/>
                    <a:pt x="695494" y="449596"/>
                    <a:pt x="670661" y="544824"/>
                  </a:cubicBezTo>
                  <a:cubicBezTo>
                    <a:pt x="645827" y="640052"/>
                    <a:pt x="620557" y="732664"/>
                    <a:pt x="594852" y="822660"/>
                  </a:cubicBezTo>
                  <a:lnTo>
                    <a:pt x="543732" y="1010984"/>
                  </a:lnTo>
                  <a:lnTo>
                    <a:pt x="952692" y="1010984"/>
                  </a:lnTo>
                  <a:lnTo>
                    <a:pt x="901572" y="822660"/>
                  </a:lnTo>
                  <a:cubicBezTo>
                    <a:pt x="875093" y="732518"/>
                    <a:pt x="849629" y="639616"/>
                    <a:pt x="825183" y="543952"/>
                  </a:cubicBezTo>
                  <a:cubicBezTo>
                    <a:pt x="800736" y="448288"/>
                    <a:pt x="775854" y="353640"/>
                    <a:pt x="750536" y="260009"/>
                  </a:cubicBezTo>
                  <a:lnTo>
                    <a:pt x="741241" y="260009"/>
                  </a:lnTo>
                  <a:close/>
                </a:path>
              </a:pathLst>
            </a:custGeom>
            <a:solidFill>
              <a:schemeClr val="bg1"/>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dirty="0">
                <a:solidFill>
                  <a:schemeClr val="bg1"/>
                </a:solidFill>
                <a:latin typeface="思源黑体 CN Bold" panose="020B0800000000000000" pitchFamily="34" charset="-122"/>
                <a:ea typeface="思源黑体 CN Bold" panose="020B0800000000000000" pitchFamily="34" charset="-122"/>
              </a:endParaRPr>
            </a:p>
          </p:txBody>
        </p:sp>
        <p:sp>
          <p:nvSpPr>
            <p:cNvPr id="38" name="文本框 37"/>
            <p:cNvSpPr txBox="1"/>
            <p:nvPr/>
          </p:nvSpPr>
          <p:spPr>
            <a:xfrm>
              <a:off x="7779052" y="2420579"/>
              <a:ext cx="1336068" cy="1784618"/>
            </a:xfrm>
            <a:custGeom>
              <a:avLst/>
              <a:gdLst/>
              <a:ahLst/>
              <a:cxnLst/>
              <a:rect l="l" t="t" r="r" b="b"/>
              <a:pathLst>
                <a:path w="1336068" h="1784618">
                  <a:moveTo>
                    <a:pt x="799200" y="0"/>
                  </a:moveTo>
                  <a:cubicBezTo>
                    <a:pt x="908821" y="1935"/>
                    <a:pt x="1006239" y="24186"/>
                    <a:pt x="1091456" y="66753"/>
                  </a:cubicBezTo>
                  <a:cubicBezTo>
                    <a:pt x="1176673" y="109319"/>
                    <a:pt x="1247364" y="160593"/>
                    <a:pt x="1303530" y="220573"/>
                  </a:cubicBezTo>
                  <a:lnTo>
                    <a:pt x="1122250" y="438999"/>
                  </a:lnTo>
                  <a:cubicBezTo>
                    <a:pt x="1079593" y="396380"/>
                    <a:pt x="1032434" y="361898"/>
                    <a:pt x="980771" y="335552"/>
                  </a:cubicBezTo>
                  <a:cubicBezTo>
                    <a:pt x="929108" y="309206"/>
                    <a:pt x="870909" y="295645"/>
                    <a:pt x="806173" y="294870"/>
                  </a:cubicBezTo>
                  <a:cubicBezTo>
                    <a:pt x="673312" y="296468"/>
                    <a:pt x="564854" y="349064"/>
                    <a:pt x="480799" y="452657"/>
                  </a:cubicBezTo>
                  <a:cubicBezTo>
                    <a:pt x="396744" y="556250"/>
                    <a:pt x="353361" y="701251"/>
                    <a:pt x="350649" y="887660"/>
                  </a:cubicBezTo>
                  <a:cubicBezTo>
                    <a:pt x="352344" y="1076394"/>
                    <a:pt x="393112" y="1223138"/>
                    <a:pt x="472955" y="1327894"/>
                  </a:cubicBezTo>
                  <a:cubicBezTo>
                    <a:pt x="552797" y="1432649"/>
                    <a:pt x="661546" y="1485826"/>
                    <a:pt x="799200" y="1487424"/>
                  </a:cubicBezTo>
                  <a:cubicBezTo>
                    <a:pt x="872265" y="1486601"/>
                    <a:pt x="938211" y="1470812"/>
                    <a:pt x="997040" y="1440059"/>
                  </a:cubicBezTo>
                  <a:cubicBezTo>
                    <a:pt x="1055868" y="1409306"/>
                    <a:pt x="1108451" y="1368527"/>
                    <a:pt x="1154788" y="1317723"/>
                  </a:cubicBezTo>
                  <a:lnTo>
                    <a:pt x="1336068" y="1531539"/>
                  </a:lnTo>
                  <a:cubicBezTo>
                    <a:pt x="1265134" y="1614206"/>
                    <a:pt x="1183887" y="1676992"/>
                    <a:pt x="1092328" y="1719897"/>
                  </a:cubicBezTo>
                  <a:cubicBezTo>
                    <a:pt x="1000768" y="1762803"/>
                    <a:pt x="899185" y="1784376"/>
                    <a:pt x="787580" y="1784618"/>
                  </a:cubicBezTo>
                  <a:cubicBezTo>
                    <a:pt x="641036" y="1784321"/>
                    <a:pt x="508587" y="1750344"/>
                    <a:pt x="390234" y="1682685"/>
                  </a:cubicBezTo>
                  <a:cubicBezTo>
                    <a:pt x="271881" y="1615027"/>
                    <a:pt x="177672" y="1515469"/>
                    <a:pt x="107609" y="1384011"/>
                  </a:cubicBezTo>
                  <a:cubicBezTo>
                    <a:pt x="37545" y="1252554"/>
                    <a:pt x="1676" y="1090978"/>
                    <a:pt x="0" y="899283"/>
                  </a:cubicBezTo>
                  <a:cubicBezTo>
                    <a:pt x="1819" y="709612"/>
                    <a:pt x="38693" y="547864"/>
                    <a:pt x="110621" y="414038"/>
                  </a:cubicBezTo>
                  <a:cubicBezTo>
                    <a:pt x="182550" y="280213"/>
                    <a:pt x="278624" y="177900"/>
                    <a:pt x="398842" y="107099"/>
                  </a:cubicBezTo>
                  <a:cubicBezTo>
                    <a:pt x="519060" y="36298"/>
                    <a:pt x="652513" y="598"/>
                    <a:pt x="799200" y="0"/>
                  </a:cubicBezTo>
                  <a:close/>
                </a:path>
              </a:pathLst>
            </a:custGeom>
            <a:solidFill>
              <a:schemeClr val="bg1"/>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dirty="0">
                <a:solidFill>
                  <a:schemeClr val="bg1"/>
                </a:solidFill>
                <a:latin typeface="思源黑体 CN Bold" panose="020B0800000000000000" pitchFamily="34" charset="-122"/>
                <a:ea typeface="思源黑体 CN Bold" panose="020B0800000000000000" pitchFamily="34" charset="-122"/>
              </a:endParaRPr>
            </a:p>
          </p:txBody>
        </p:sp>
        <p:sp>
          <p:nvSpPr>
            <p:cNvPr id="39" name="文本框 38"/>
            <p:cNvSpPr txBox="1"/>
            <p:nvPr/>
          </p:nvSpPr>
          <p:spPr>
            <a:xfrm>
              <a:off x="9735575" y="2453116"/>
              <a:ext cx="1336067" cy="1719544"/>
            </a:xfrm>
            <a:custGeom>
              <a:avLst/>
              <a:gdLst/>
              <a:ahLst/>
              <a:cxnLst/>
              <a:rect l="l" t="t" r="r" b="b"/>
              <a:pathLst>
                <a:path w="1336067" h="1719544">
                  <a:moveTo>
                    <a:pt x="0" y="0"/>
                  </a:moveTo>
                  <a:lnTo>
                    <a:pt x="343676" y="0"/>
                  </a:lnTo>
                  <a:lnTo>
                    <a:pt x="343676" y="676314"/>
                  </a:lnTo>
                  <a:lnTo>
                    <a:pt x="994715" y="676314"/>
                  </a:lnTo>
                  <a:lnTo>
                    <a:pt x="994715" y="0"/>
                  </a:lnTo>
                  <a:lnTo>
                    <a:pt x="1336067" y="0"/>
                  </a:lnTo>
                  <a:lnTo>
                    <a:pt x="1336067" y="1719544"/>
                  </a:lnTo>
                  <a:lnTo>
                    <a:pt x="994715" y="1719544"/>
                  </a:lnTo>
                  <a:lnTo>
                    <a:pt x="994715" y="975832"/>
                  </a:lnTo>
                  <a:lnTo>
                    <a:pt x="343676" y="975832"/>
                  </a:lnTo>
                  <a:lnTo>
                    <a:pt x="343676" y="1719544"/>
                  </a:lnTo>
                  <a:lnTo>
                    <a:pt x="0" y="1719544"/>
                  </a:lnTo>
                  <a:lnTo>
                    <a:pt x="0" y="0"/>
                  </a:lnTo>
                  <a:close/>
                </a:path>
              </a:pathLst>
            </a:custGeom>
            <a:solidFill>
              <a:schemeClr val="bg1"/>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dirty="0">
                <a:solidFill>
                  <a:schemeClr val="bg1"/>
                </a:solidFill>
                <a:latin typeface="思源黑体 CN Bold" panose="020B0800000000000000" pitchFamily="34" charset="-122"/>
                <a:ea typeface="思源黑体 CN Bold" panose="020B0800000000000000" pitchFamily="34" charset="-122"/>
              </a:endParaRPr>
            </a:p>
          </p:txBody>
        </p:sp>
        <p:sp>
          <p:nvSpPr>
            <p:cNvPr id="40" name="文本框 39"/>
            <p:cNvSpPr txBox="1"/>
            <p:nvPr/>
          </p:nvSpPr>
          <p:spPr>
            <a:xfrm>
              <a:off x="4998860" y="1889987"/>
              <a:ext cx="2194281" cy="2868999"/>
            </a:xfrm>
            <a:custGeom>
              <a:avLst/>
              <a:gdLst/>
              <a:ahLst/>
              <a:cxnLst/>
              <a:rect l="l" t="t" r="r" b="b"/>
              <a:pathLst>
                <a:path w="1315149" h="1719544">
                  <a:moveTo>
                    <a:pt x="0" y="0"/>
                  </a:moveTo>
                  <a:lnTo>
                    <a:pt x="1315149" y="0"/>
                  </a:lnTo>
                  <a:lnTo>
                    <a:pt x="1315149" y="285574"/>
                  </a:lnTo>
                  <a:lnTo>
                    <a:pt x="827088" y="285574"/>
                  </a:lnTo>
                  <a:lnTo>
                    <a:pt x="827088" y="1719544"/>
                  </a:lnTo>
                  <a:lnTo>
                    <a:pt x="483412" y="1719544"/>
                  </a:lnTo>
                  <a:lnTo>
                    <a:pt x="483412" y="285574"/>
                  </a:lnTo>
                  <a:lnTo>
                    <a:pt x="0" y="285574"/>
                  </a:lnTo>
                  <a:lnTo>
                    <a:pt x="0" y="0"/>
                  </a:lnTo>
                  <a:close/>
                </a:path>
              </a:pathLst>
            </a:custGeom>
            <a:solidFill>
              <a:schemeClr val="bg1"/>
            </a:solidFill>
            <a:ln>
              <a:noFill/>
            </a:ln>
            <a:effectLst>
              <a:outerShdw blurRad="635000" dist="127000" dir="7800000" sx="105000" sy="105000" algn="tr" rotWithShape="0">
                <a:prstClr val="black">
                  <a:alpha val="90000"/>
                </a:prst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algn="dist">
                <a:defRPr sz="18300">
                  <a:solidFill>
                    <a:schemeClr val="bg1"/>
                  </a:solidFill>
                  <a:latin typeface="思源黑体 CN Bold" panose="020B0800000000000000" pitchFamily="34" charset="-122"/>
                  <a:ea typeface="思源黑体 CN Bold" panose="020B0800000000000000" pitchFamily="34" charset="-122"/>
                </a:defRPr>
              </a:lvl1pPr>
            </a:lstStyle>
            <a:p>
              <a:endParaRPr lang="zh-CN" altLang="en-US" dirty="0"/>
            </a:p>
          </p:txBody>
        </p:sp>
        <p:pic>
          <p:nvPicPr>
            <p:cNvPr id="41" name="图片 4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998860" y="1964963"/>
              <a:ext cx="2522074" cy="2742449"/>
            </a:xfrm>
            <a:prstGeom prst="rect">
              <a:avLst/>
            </a:prstGeom>
            <a:effectLst>
              <a:outerShdw dist="38100" dir="5400000" algn="t" rotWithShape="0">
                <a:prstClr val="black">
                  <a:alpha val="40000"/>
                </a:prstClr>
              </a:outerShdw>
            </a:effectLst>
          </p:spPr>
        </p:pic>
        <p:sp>
          <p:nvSpPr>
            <p:cNvPr id="42" name="任意多边形 13"/>
            <p:cNvSpPr/>
            <p:nvPr/>
          </p:nvSpPr>
          <p:spPr>
            <a:xfrm>
              <a:off x="5804099" y="3290886"/>
              <a:ext cx="576000" cy="1461600"/>
            </a:xfrm>
            <a:custGeom>
              <a:avLst/>
              <a:gdLst>
                <a:gd name="connsiteX0" fmla="*/ 0 w 637184"/>
                <a:gd name="connsiteY0" fmla="*/ 0 h 1599679"/>
                <a:gd name="connsiteX1" fmla="*/ 156065 w 637184"/>
                <a:gd name="connsiteY1" fmla="*/ 0 h 1599679"/>
                <a:gd name="connsiteX2" fmla="*/ 636125 w 637184"/>
                <a:gd name="connsiteY2" fmla="*/ 480060 h 1599679"/>
                <a:gd name="connsiteX3" fmla="*/ 636125 w 637184"/>
                <a:gd name="connsiteY3" fmla="*/ 0 h 1599679"/>
                <a:gd name="connsiteX4" fmla="*/ 637184 w 637184"/>
                <a:gd name="connsiteY4" fmla="*/ 0 h 1599679"/>
                <a:gd name="connsiteX5" fmla="*/ 637184 w 637184"/>
                <a:gd name="connsiteY5" fmla="*/ 1599679 h 1599679"/>
                <a:gd name="connsiteX6" fmla="*/ 0 w 637184"/>
                <a:gd name="connsiteY6" fmla="*/ 1599679 h 1599679"/>
                <a:gd name="connsiteX0-1" fmla="*/ 0 w 637184"/>
                <a:gd name="connsiteY0-2" fmla="*/ 0 h 1599679"/>
                <a:gd name="connsiteX1-3" fmla="*/ 156065 w 637184"/>
                <a:gd name="connsiteY1-4" fmla="*/ 0 h 1599679"/>
                <a:gd name="connsiteX2-5" fmla="*/ 636125 w 637184"/>
                <a:gd name="connsiteY2-6" fmla="*/ 480060 h 1599679"/>
                <a:gd name="connsiteX3-7" fmla="*/ 636125 w 637184"/>
                <a:gd name="connsiteY3-8" fmla="*/ 0 h 1599679"/>
                <a:gd name="connsiteX4-9" fmla="*/ 637184 w 637184"/>
                <a:gd name="connsiteY4-10" fmla="*/ 1599679 h 1599679"/>
                <a:gd name="connsiteX5-11" fmla="*/ 0 w 637184"/>
                <a:gd name="connsiteY5-12" fmla="*/ 1599679 h 1599679"/>
                <a:gd name="connsiteX6-13" fmla="*/ 0 w 637184"/>
                <a:gd name="connsiteY6-14" fmla="*/ 0 h 1599679"/>
                <a:gd name="connsiteX0-15" fmla="*/ 0 w 637184"/>
                <a:gd name="connsiteY0-16" fmla="*/ 0 h 1599679"/>
                <a:gd name="connsiteX1-17" fmla="*/ 156065 w 637184"/>
                <a:gd name="connsiteY1-18" fmla="*/ 0 h 1599679"/>
                <a:gd name="connsiteX2-19" fmla="*/ 636125 w 637184"/>
                <a:gd name="connsiteY2-20" fmla="*/ 480060 h 1599679"/>
                <a:gd name="connsiteX3-21" fmla="*/ 637184 w 637184"/>
                <a:gd name="connsiteY3-22" fmla="*/ 1599679 h 1599679"/>
                <a:gd name="connsiteX4-23" fmla="*/ 0 w 637184"/>
                <a:gd name="connsiteY4-24" fmla="*/ 1599679 h 1599679"/>
                <a:gd name="connsiteX5-25" fmla="*/ 0 w 637184"/>
                <a:gd name="connsiteY5-26" fmla="*/ 0 h 15996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637184" h="1599679">
                  <a:moveTo>
                    <a:pt x="0" y="0"/>
                  </a:moveTo>
                  <a:lnTo>
                    <a:pt x="156065" y="0"/>
                  </a:lnTo>
                  <a:lnTo>
                    <a:pt x="636125" y="480060"/>
                  </a:lnTo>
                  <a:lnTo>
                    <a:pt x="637184" y="1599679"/>
                  </a:lnTo>
                  <a:lnTo>
                    <a:pt x="0" y="1599679"/>
                  </a:lnTo>
                  <a:lnTo>
                    <a:pt x="0"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grpSp>
      <p:grpSp>
        <p:nvGrpSpPr>
          <p:cNvPr id="22" name="组合 21"/>
          <p:cNvGrpSpPr/>
          <p:nvPr/>
        </p:nvGrpSpPr>
        <p:grpSpPr>
          <a:xfrm>
            <a:off x="1512679" y="0"/>
            <a:ext cx="9498360" cy="6858000"/>
            <a:chOff x="1512679" y="0"/>
            <a:chExt cx="9498360" cy="6858000"/>
          </a:xfrm>
          <a:solidFill>
            <a:srgbClr val="FDCB18"/>
          </a:solidFill>
        </p:grpSpPr>
        <p:sp>
          <p:nvSpPr>
            <p:cNvPr id="4" name="平行四边形 3"/>
            <p:cNvSpPr/>
            <p:nvPr/>
          </p:nvSpPr>
          <p:spPr>
            <a:xfrm>
              <a:off x="1512679" y="0"/>
              <a:ext cx="7659728" cy="6858000"/>
            </a:xfrm>
            <a:prstGeom prst="parallelogram">
              <a:avLst>
                <a:gd name="adj" fmla="val 97444"/>
              </a:avLst>
            </a:prstGeom>
            <a:grp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sp>
          <p:nvSpPr>
            <p:cNvPr id="9" name="平行四边形 8"/>
            <p:cNvSpPr/>
            <p:nvPr/>
          </p:nvSpPr>
          <p:spPr>
            <a:xfrm>
              <a:off x="3351311" y="0"/>
              <a:ext cx="7659728" cy="6858000"/>
            </a:xfrm>
            <a:prstGeom prst="parallelogram">
              <a:avLst>
                <a:gd name="adj" fmla="val 97444"/>
              </a:avLst>
            </a:prstGeom>
            <a:grp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grpSp>
      <p:grpSp>
        <p:nvGrpSpPr>
          <p:cNvPr id="8" name="组合 7"/>
          <p:cNvGrpSpPr/>
          <p:nvPr/>
        </p:nvGrpSpPr>
        <p:grpSpPr>
          <a:xfrm>
            <a:off x="5241932" y="5282275"/>
            <a:ext cx="1708138" cy="403706"/>
            <a:chOff x="5241932" y="5282275"/>
            <a:chExt cx="1708138" cy="403706"/>
          </a:xfrm>
        </p:grpSpPr>
        <p:sp>
          <p:nvSpPr>
            <p:cNvPr id="47" name="圆角矩形 46"/>
            <p:cNvSpPr/>
            <p:nvPr/>
          </p:nvSpPr>
          <p:spPr>
            <a:xfrm>
              <a:off x="5241932" y="5282275"/>
              <a:ext cx="1708138" cy="403706"/>
            </a:xfrm>
            <a:prstGeom prst="roundRect">
              <a:avLst>
                <a:gd name="adj" fmla="val 50000"/>
              </a:avLst>
            </a:prstGeom>
            <a:solidFill>
              <a:schemeClr val="bg1"/>
            </a:solidFill>
            <a:ln>
              <a:noFill/>
            </a:ln>
            <a:effectLst>
              <a:outerShdw blurRad="508000" dist="101600" dir="7800000" sx="102000" sy="102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sp>
          <p:nvSpPr>
            <p:cNvPr id="48" name="文本框 47"/>
            <p:cNvSpPr txBox="1"/>
            <p:nvPr/>
          </p:nvSpPr>
          <p:spPr>
            <a:xfrm>
              <a:off x="5273670" y="5343442"/>
              <a:ext cx="1676400" cy="276999"/>
            </a:xfrm>
            <a:prstGeom prst="rect">
              <a:avLst/>
            </a:prstGeom>
            <a:noFill/>
          </p:spPr>
          <p:txBody>
            <a:bodyPr wrap="square" rtlCol="0">
              <a:spAutoFit/>
            </a:bodyPr>
            <a:lstStyle/>
            <a:p>
              <a:pPr algn="ctr"/>
              <a:r>
                <a:rPr lang="en-US" altLang="zh-CN" sz="1200" spc="600" dirty="0">
                  <a:latin typeface="思源黑体 CN Light" panose="020B0300000000000000" pitchFamily="34" charset="-122"/>
                  <a:ea typeface="思源黑体 CN Light" panose="020B0300000000000000" pitchFamily="34" charset="-122"/>
                </a:rPr>
                <a:t>GOOD BYE</a:t>
              </a:r>
              <a:endParaRPr lang="zh-CN" altLang="en-US" sz="1200" spc="600" dirty="0">
                <a:latin typeface="思源黑体 CN Light" panose="020B0300000000000000" pitchFamily="34" charset="-122"/>
                <a:ea typeface="思源黑体 CN Light" panose="020B0300000000000000" pitchFamily="34" charset="-122"/>
              </a:endParaRPr>
            </a:p>
          </p:txBody>
        </p:sp>
      </p:grpSp>
      <p:cxnSp>
        <p:nvCxnSpPr>
          <p:cNvPr id="54" name="直接连接符 53"/>
          <p:cNvCxnSpPr/>
          <p:nvPr/>
        </p:nvCxnSpPr>
        <p:spPr>
          <a:xfrm>
            <a:off x="11468100" y="328807"/>
            <a:ext cx="393839" cy="1"/>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11468100" y="427296"/>
            <a:ext cx="393839"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11587163" y="521296"/>
            <a:ext cx="274776"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4" name="任意多边形: 形状 63"/>
          <p:cNvSpPr/>
          <p:nvPr/>
        </p:nvSpPr>
        <p:spPr>
          <a:xfrm rot="17119034">
            <a:off x="-1943672" y="5551055"/>
            <a:ext cx="1003164" cy="6786"/>
          </a:xfrm>
          <a:custGeom>
            <a:avLst/>
            <a:gdLst>
              <a:gd name="connsiteX0" fmla="*/ 1003164 w 1003164"/>
              <a:gd name="connsiteY0" fmla="*/ 0 h 6786"/>
              <a:gd name="connsiteX1" fmla="*/ 1003164 w 1003164"/>
              <a:gd name="connsiteY1" fmla="*/ 6786 h 6786"/>
              <a:gd name="connsiteX2" fmla="*/ 211 w 1003164"/>
              <a:gd name="connsiteY2" fmla="*/ 6786 h 6786"/>
              <a:gd name="connsiteX3" fmla="*/ 0 w 1003164"/>
              <a:gd name="connsiteY3" fmla="*/ 6018 h 6786"/>
              <a:gd name="connsiteX4" fmla="*/ 325582 w 1003164"/>
              <a:gd name="connsiteY4" fmla="*/ 5277 h 6786"/>
              <a:gd name="connsiteX5" fmla="*/ 806088 w 1003164"/>
              <a:gd name="connsiteY5" fmla="*/ 4814 h 6786"/>
              <a:gd name="connsiteX6" fmla="*/ 1003164 w 1003164"/>
              <a:gd name="connsiteY6" fmla="*/ 0 h 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164" h="6786">
                <a:moveTo>
                  <a:pt x="1003164" y="0"/>
                </a:moveTo>
                <a:lnTo>
                  <a:pt x="1003164" y="6786"/>
                </a:lnTo>
                <a:lnTo>
                  <a:pt x="211" y="6786"/>
                </a:lnTo>
                <a:lnTo>
                  <a:pt x="0" y="6018"/>
                </a:lnTo>
                <a:lnTo>
                  <a:pt x="325582" y="5277"/>
                </a:lnTo>
                <a:cubicBezTo>
                  <a:pt x="481733" y="6976"/>
                  <a:pt x="641901" y="6822"/>
                  <a:pt x="806088" y="4814"/>
                </a:cubicBezTo>
                <a:lnTo>
                  <a:pt x="1003164" y="0"/>
                </a:lnTo>
                <a:close/>
              </a:path>
            </a:pathLst>
          </a:custGeom>
          <a:solidFill>
            <a:srgbClr val="FDCB18"/>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2" name="文本框 1"/>
          <p:cNvSpPr txBox="1"/>
          <p:nvPr>
            <p:custDataLst>
              <p:tags r:id="rId2"/>
            </p:custDataLst>
          </p:nvPr>
        </p:nvSpPr>
        <p:spPr>
          <a:xfrm>
            <a:off x="-2051685" y="1878330"/>
            <a:ext cx="11433810" cy="5440680"/>
          </a:xfrm>
          <a:prstGeom prst="rect">
            <a:avLst/>
          </a:prstGeom>
          <a:noFill/>
        </p:spPr>
        <p:txBody>
          <a:bodyPr wrap="square" rtlCol="0">
            <a:noAutofit/>
          </a:bodyPr>
          <a:p>
            <a:pPr algn="ctr"/>
            <a:r>
              <a:rPr lang="en-US" altLang="zh-CN" sz="4000" dirty="0">
                <a:ln w="22225">
                  <a:solidFill>
                    <a:schemeClr val="accent2"/>
                  </a:solidFill>
                  <a:prstDash val="solid"/>
                </a:ln>
                <a:solidFill>
                  <a:schemeClr val="accent2">
                    <a:lumMod val="40000"/>
                    <a:lumOff val="60000"/>
                  </a:schemeClr>
                </a:solidFill>
                <a:effectLst/>
                <a:latin typeface="华文彩云" panose="02010800040101010101" charset="-122"/>
                <a:ea typeface="华文彩云" panose="02010800040101010101" charset="-122"/>
              </a:rPr>
              <a:t>thanks</a:t>
            </a:r>
            <a:endParaRPr lang="en-US" altLang="zh-CN" sz="4000" dirty="0">
              <a:ln w="22225">
                <a:solidFill>
                  <a:schemeClr val="accent2"/>
                </a:solidFill>
                <a:prstDash val="solid"/>
              </a:ln>
              <a:solidFill>
                <a:schemeClr val="accent2">
                  <a:lumMod val="40000"/>
                  <a:lumOff val="60000"/>
                </a:schemeClr>
              </a:solidFill>
              <a:effectLst/>
              <a:latin typeface="华文彩云" panose="02010800040101010101" charset="-122"/>
              <a:ea typeface="华文彩云" panose="020108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785695" y="0"/>
            <a:ext cx="2638433" cy="1905000"/>
            <a:chOff x="1512679" y="0"/>
            <a:chExt cx="9498360" cy="6858000"/>
          </a:xfrm>
          <a:effectLst>
            <a:outerShdw blurRad="254000" dist="12700" dir="2700000" sx="105000" sy="105000" algn="tl" rotWithShape="0">
              <a:prstClr val="black"/>
            </a:outerShdw>
          </a:effectLst>
        </p:grpSpPr>
        <p:sp>
          <p:nvSpPr>
            <p:cNvPr id="6" name="平行四边形 5"/>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平行四边形 6"/>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11" name="组合 10"/>
          <p:cNvGrpSpPr/>
          <p:nvPr/>
        </p:nvGrpSpPr>
        <p:grpSpPr>
          <a:xfrm>
            <a:off x="10339262" y="4953000"/>
            <a:ext cx="2638433" cy="1905000"/>
            <a:chOff x="1512679" y="0"/>
            <a:chExt cx="9498360" cy="6858000"/>
          </a:xfrm>
          <a:effectLst>
            <a:outerShdw blurRad="254000" dist="12700" dir="19080000" sx="105000" sy="105000" algn="tl" rotWithShape="0">
              <a:prstClr val="black"/>
            </a:outerShdw>
          </a:effectLst>
        </p:grpSpPr>
        <p:sp>
          <p:nvSpPr>
            <p:cNvPr id="12" name="平行四边形 11"/>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平行四边形 12"/>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17" name="直接连接符 16"/>
          <p:cNvCxnSpPr/>
          <p:nvPr/>
        </p:nvCxnSpPr>
        <p:spPr>
          <a:xfrm>
            <a:off x="11468100" y="328807"/>
            <a:ext cx="393839" cy="1"/>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1468100" y="427296"/>
            <a:ext cx="393839"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1587163" y="521296"/>
            <a:ext cx="274776"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3513205" y="573979"/>
            <a:ext cx="5165590" cy="830997"/>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4800" spc="600" dirty="0">
                <a:solidFill>
                  <a:schemeClr val="bg1"/>
                </a:solidFill>
                <a:effectLst>
                  <a:outerShdw blurRad="254000" dist="63500" dir="7800000" algn="tr" rotWithShape="0">
                    <a:prstClr val="black"/>
                  </a:outerShdw>
                </a:effectLst>
                <a:latin typeface="思源黑体 CN Bold" panose="020B0800000000000000" pitchFamily="34" charset="-122"/>
                <a:ea typeface="思源黑体 CN Bold" panose="020B0800000000000000" pitchFamily="34" charset="-122"/>
              </a:rPr>
              <a:t>CONTENTS</a:t>
            </a:r>
            <a:endParaRPr lang="zh-CN" altLang="en-US" sz="4800" spc="600" dirty="0">
              <a:solidFill>
                <a:schemeClr val="bg1"/>
              </a:solidFill>
              <a:effectLst>
                <a:outerShdw blurRad="254000" dist="63500" dir="7800000" algn="tr" rotWithShape="0">
                  <a:prstClr val="black"/>
                </a:outerShdw>
              </a:effectLst>
              <a:latin typeface="思源黑体 CN Bold" panose="020B0800000000000000" pitchFamily="34" charset="-122"/>
              <a:ea typeface="思源黑体 CN Bold" panose="020B0800000000000000" pitchFamily="34" charset="-122"/>
            </a:endParaRPr>
          </a:p>
        </p:txBody>
      </p:sp>
      <p:grpSp>
        <p:nvGrpSpPr>
          <p:cNvPr id="80" name="组合 79"/>
          <p:cNvGrpSpPr/>
          <p:nvPr/>
        </p:nvGrpSpPr>
        <p:grpSpPr>
          <a:xfrm>
            <a:off x="1445895" y="1506220"/>
            <a:ext cx="2699385" cy="2505075"/>
            <a:chOff x="1302263" y="2216019"/>
            <a:chExt cx="1915080" cy="1768855"/>
          </a:xfrm>
        </p:grpSpPr>
        <p:grpSp>
          <p:nvGrpSpPr>
            <p:cNvPr id="79" name="组合 78"/>
            <p:cNvGrpSpPr/>
            <p:nvPr/>
          </p:nvGrpSpPr>
          <p:grpSpPr>
            <a:xfrm>
              <a:off x="1302263" y="2216019"/>
              <a:ext cx="1915080" cy="1768855"/>
              <a:chOff x="2892780" y="2216019"/>
              <a:chExt cx="687084" cy="634622"/>
            </a:xfrm>
          </p:grpSpPr>
          <p:sp>
            <p:nvSpPr>
              <p:cNvPr id="23" name="圆角矩形 22"/>
              <p:cNvSpPr/>
              <p:nvPr/>
            </p:nvSpPr>
            <p:spPr>
              <a:xfrm>
                <a:off x="2892780" y="2216019"/>
                <a:ext cx="687084" cy="634622"/>
              </a:xfrm>
              <a:prstGeom prst="roundRect">
                <a:avLst/>
              </a:prstGeom>
              <a:solidFill>
                <a:srgbClr val="52656C"/>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dirty="0">
                  <a:solidFill>
                    <a:schemeClr val="bg1"/>
                  </a:solidFill>
                  <a:latin typeface="思源黑体 CN Bold" panose="020B0800000000000000" pitchFamily="34" charset="-122"/>
                  <a:ea typeface="思源黑体 CN Bold" panose="020B0800000000000000" pitchFamily="34" charset="-122"/>
                </a:endParaRPr>
              </a:p>
            </p:txBody>
          </p:sp>
          <p:grpSp>
            <p:nvGrpSpPr>
              <p:cNvPr id="78" name="组合 77"/>
              <p:cNvGrpSpPr/>
              <p:nvPr/>
            </p:nvGrpSpPr>
            <p:grpSpPr>
              <a:xfrm>
                <a:off x="2892780" y="2216019"/>
                <a:ext cx="262478" cy="269363"/>
                <a:chOff x="2842567" y="2183565"/>
                <a:chExt cx="262478" cy="269363"/>
              </a:xfrm>
            </p:grpSpPr>
            <p:sp>
              <p:nvSpPr>
                <p:cNvPr id="77" name="任意多边形 76"/>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rgbClr val="FDCB18"/>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sp>
              <p:nvSpPr>
                <p:cNvPr id="76" name="任意多边形 75"/>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rgbClr val="FDCB18"/>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grpSp>
        </p:grpSp>
        <p:sp>
          <p:nvSpPr>
            <p:cNvPr id="22" name="文本框 21"/>
            <p:cNvSpPr txBox="1"/>
            <p:nvPr/>
          </p:nvSpPr>
          <p:spPr>
            <a:xfrm>
              <a:off x="1809491" y="2385070"/>
              <a:ext cx="696575" cy="781524"/>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6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1</a:t>
              </a:r>
              <a:endParaRPr lang="zh-CN" altLang="en-US" sz="6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sp>
          <p:nvSpPr>
            <p:cNvPr id="25" name="文本框 24"/>
            <p:cNvSpPr txBox="1"/>
            <p:nvPr/>
          </p:nvSpPr>
          <p:spPr>
            <a:xfrm>
              <a:off x="1465795" y="3225768"/>
              <a:ext cx="1593422" cy="454656"/>
            </a:xfrm>
            <a:prstGeom prst="rect">
              <a:avLst/>
            </a:prstGeom>
            <a:noFill/>
            <a:effectLst>
              <a:outerShdw blurRad="635000" dist="254000" dir="8100000" sx="105000" sy="105000" algn="tr" rotWithShape="0">
                <a:prstClr val="black"/>
              </a:outerShdw>
            </a:effectLst>
          </p:spPr>
          <p:txBody>
            <a:bodyPr wrap="square" rtlCol="0">
              <a:noAutofit/>
            </a:bodyPr>
            <a:lstStyle/>
            <a:p>
              <a:pPr algn="ctr"/>
              <a:r>
                <a:rPr lang="en-US" altLang="zh-CN" sz="20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rPr>
                <a:t>Intro of feactures </a:t>
              </a:r>
              <a:endParaRPr lang="en-US" altLang="zh-CN" sz="20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grpSp>
      <p:grpSp>
        <p:nvGrpSpPr>
          <p:cNvPr id="89" name="组合 88"/>
          <p:cNvGrpSpPr/>
          <p:nvPr/>
        </p:nvGrpSpPr>
        <p:grpSpPr>
          <a:xfrm>
            <a:off x="8060690" y="1437640"/>
            <a:ext cx="2603500" cy="2608852"/>
            <a:chOff x="1302263" y="2216019"/>
            <a:chExt cx="1711036" cy="1736118"/>
          </a:xfrm>
        </p:grpSpPr>
        <p:grpSp>
          <p:nvGrpSpPr>
            <p:cNvPr id="90" name="组合 89"/>
            <p:cNvGrpSpPr/>
            <p:nvPr/>
          </p:nvGrpSpPr>
          <p:grpSpPr>
            <a:xfrm>
              <a:off x="1302263" y="2216019"/>
              <a:ext cx="1711036" cy="1711036"/>
              <a:chOff x="2892780" y="2216019"/>
              <a:chExt cx="613878" cy="613878"/>
            </a:xfrm>
          </p:grpSpPr>
          <p:sp>
            <p:nvSpPr>
              <p:cNvPr id="93" name="圆角矩形 92"/>
              <p:cNvSpPr/>
              <p:nvPr/>
            </p:nvSpPr>
            <p:spPr>
              <a:xfrm>
                <a:off x="2892780" y="2216019"/>
                <a:ext cx="613878" cy="613878"/>
              </a:xfrm>
              <a:prstGeom prst="roundRect">
                <a:avLst/>
              </a:prstGeom>
              <a:solidFill>
                <a:srgbClr val="52656C"/>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grpSp>
            <p:nvGrpSpPr>
              <p:cNvPr id="94" name="组合 93"/>
              <p:cNvGrpSpPr/>
              <p:nvPr/>
            </p:nvGrpSpPr>
            <p:grpSpPr>
              <a:xfrm>
                <a:off x="2892780" y="2216019"/>
                <a:ext cx="262478" cy="269363"/>
                <a:chOff x="2842567" y="2183565"/>
                <a:chExt cx="262478" cy="269363"/>
              </a:xfrm>
            </p:grpSpPr>
            <p:sp>
              <p:nvSpPr>
                <p:cNvPr id="95" name="任意多边形 94"/>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rgbClr val="FDCB18"/>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sp>
              <p:nvSpPr>
                <p:cNvPr id="96" name="任意多边形 95"/>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rgbClr val="FDCB18"/>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grpSp>
        </p:grpSp>
        <p:sp>
          <p:nvSpPr>
            <p:cNvPr id="91" name="文本框 90"/>
            <p:cNvSpPr txBox="1"/>
            <p:nvPr/>
          </p:nvSpPr>
          <p:spPr>
            <a:xfrm>
              <a:off x="1809491" y="2385070"/>
              <a:ext cx="696575" cy="736548"/>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6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2</a:t>
              </a:r>
              <a:endParaRPr lang="en-US" altLang="zh-CN" sz="6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sp>
          <p:nvSpPr>
            <p:cNvPr id="92" name="文本框 91"/>
            <p:cNvSpPr txBox="1"/>
            <p:nvPr/>
          </p:nvSpPr>
          <p:spPr>
            <a:xfrm>
              <a:off x="1447264" y="3276862"/>
              <a:ext cx="1432098" cy="675275"/>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20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rPr>
                <a:t>My consideration</a:t>
              </a:r>
              <a:endParaRPr lang="en-US" altLang="zh-CN" sz="20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grpSp>
      <p:grpSp>
        <p:nvGrpSpPr>
          <p:cNvPr id="113" name="组合 112"/>
          <p:cNvGrpSpPr/>
          <p:nvPr/>
        </p:nvGrpSpPr>
        <p:grpSpPr>
          <a:xfrm>
            <a:off x="1441450" y="4231005"/>
            <a:ext cx="2704465" cy="2345690"/>
            <a:chOff x="1259849" y="2216019"/>
            <a:chExt cx="2091081" cy="2003949"/>
          </a:xfrm>
        </p:grpSpPr>
        <p:grpSp>
          <p:nvGrpSpPr>
            <p:cNvPr id="114" name="组合 113"/>
            <p:cNvGrpSpPr/>
            <p:nvPr/>
          </p:nvGrpSpPr>
          <p:grpSpPr>
            <a:xfrm>
              <a:off x="1259849" y="2216019"/>
              <a:ext cx="2091081" cy="2003949"/>
              <a:chOff x="2877563" y="2216019"/>
              <a:chExt cx="750229" cy="718968"/>
            </a:xfrm>
          </p:grpSpPr>
          <p:sp>
            <p:nvSpPr>
              <p:cNvPr id="117" name="圆角矩形 116"/>
              <p:cNvSpPr/>
              <p:nvPr/>
            </p:nvSpPr>
            <p:spPr>
              <a:xfrm>
                <a:off x="2877563" y="2230971"/>
                <a:ext cx="750229" cy="704016"/>
              </a:xfrm>
              <a:prstGeom prst="roundRect">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grpSp>
            <p:nvGrpSpPr>
              <p:cNvPr id="118" name="组合 117"/>
              <p:cNvGrpSpPr/>
              <p:nvPr/>
            </p:nvGrpSpPr>
            <p:grpSpPr>
              <a:xfrm>
                <a:off x="2892780" y="2216019"/>
                <a:ext cx="262478" cy="269363"/>
                <a:chOff x="2842567" y="2183565"/>
                <a:chExt cx="262478" cy="269363"/>
              </a:xfrm>
            </p:grpSpPr>
            <p:sp>
              <p:nvSpPr>
                <p:cNvPr id="119" name="任意多边形 118"/>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sp>
              <p:nvSpPr>
                <p:cNvPr id="120" name="任意多边形 119"/>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grpSp>
        </p:grpSp>
        <p:sp>
          <p:nvSpPr>
            <p:cNvPr id="115" name="文本框 114"/>
            <p:cNvSpPr txBox="1"/>
            <p:nvPr/>
          </p:nvSpPr>
          <p:spPr>
            <a:xfrm>
              <a:off x="1809491" y="2385070"/>
              <a:ext cx="696575" cy="945556"/>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6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3</a:t>
              </a:r>
              <a:endParaRPr lang="en-US" altLang="zh-CN" sz="6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sp>
          <p:nvSpPr>
            <p:cNvPr id="116" name="文本框 115"/>
            <p:cNvSpPr txBox="1"/>
            <p:nvPr/>
          </p:nvSpPr>
          <p:spPr>
            <a:xfrm>
              <a:off x="1441731" y="3325452"/>
              <a:ext cx="1432098" cy="340682"/>
            </a:xfrm>
            <a:prstGeom prst="rect">
              <a:avLst/>
            </a:prstGeom>
            <a:noFill/>
            <a:effectLst>
              <a:outerShdw blurRad="635000" dist="254000" dir="8100000" sx="105000" sy="105000" algn="tr" rotWithShape="0">
                <a:prstClr val="black"/>
              </a:outerShdw>
            </a:effectLst>
          </p:spPr>
          <p:txBody>
            <a:bodyPr wrap="square" rtlCol="0">
              <a:spAutoFit/>
            </a:bodyPr>
            <a:lstStyle/>
            <a:p>
              <a:pPr algn="ctr"/>
              <a:endParaRPr lang="en-US" altLang="zh-CN" sz="20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grpSp>
      <p:grpSp>
        <p:nvGrpSpPr>
          <p:cNvPr id="129" name="组合 128"/>
          <p:cNvGrpSpPr/>
          <p:nvPr/>
        </p:nvGrpSpPr>
        <p:grpSpPr>
          <a:xfrm>
            <a:off x="8061325" y="4279900"/>
            <a:ext cx="2570221" cy="2430780"/>
            <a:chOff x="1005083" y="2108704"/>
            <a:chExt cx="1845309" cy="1763395"/>
          </a:xfrm>
        </p:grpSpPr>
        <p:grpSp>
          <p:nvGrpSpPr>
            <p:cNvPr id="130" name="组合 129"/>
            <p:cNvGrpSpPr/>
            <p:nvPr/>
          </p:nvGrpSpPr>
          <p:grpSpPr>
            <a:xfrm>
              <a:off x="1005083" y="2108704"/>
              <a:ext cx="1845309" cy="1763395"/>
              <a:chOff x="2786159" y="2177517"/>
              <a:chExt cx="662052" cy="632663"/>
            </a:xfrm>
          </p:grpSpPr>
          <p:sp>
            <p:nvSpPr>
              <p:cNvPr id="133" name="圆角矩形 132"/>
              <p:cNvSpPr/>
              <p:nvPr/>
            </p:nvSpPr>
            <p:spPr>
              <a:xfrm>
                <a:off x="2786159" y="2177517"/>
                <a:ext cx="662052" cy="632663"/>
              </a:xfrm>
              <a:prstGeom prst="roundRect">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grpSp>
            <p:nvGrpSpPr>
              <p:cNvPr id="134" name="组合 133"/>
              <p:cNvGrpSpPr/>
              <p:nvPr/>
            </p:nvGrpSpPr>
            <p:grpSpPr>
              <a:xfrm>
                <a:off x="2892780" y="2216019"/>
                <a:ext cx="262478" cy="269363"/>
                <a:chOff x="2842567" y="2183565"/>
                <a:chExt cx="262478" cy="269363"/>
              </a:xfrm>
            </p:grpSpPr>
            <p:sp>
              <p:nvSpPr>
                <p:cNvPr id="135" name="任意多边形 134"/>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sp>
              <p:nvSpPr>
                <p:cNvPr id="136" name="任意多边形 135"/>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18300">
                    <a:solidFill>
                      <a:schemeClr val="bg1"/>
                    </a:solidFill>
                    <a:latin typeface="思源黑体 CN Bold" panose="020B0800000000000000" pitchFamily="34" charset="-122"/>
                    <a:ea typeface="思源黑体 CN Bold" panose="020B0800000000000000" pitchFamily="34" charset="-122"/>
                  </a:endParaRPr>
                </a:p>
              </p:txBody>
            </p:sp>
          </p:grpSp>
        </p:grpSp>
        <p:sp>
          <p:nvSpPr>
            <p:cNvPr id="131" name="文本框 130"/>
            <p:cNvSpPr txBox="1"/>
            <p:nvPr/>
          </p:nvSpPr>
          <p:spPr>
            <a:xfrm>
              <a:off x="1809491" y="2385070"/>
              <a:ext cx="696575" cy="802925"/>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6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4</a:t>
              </a:r>
              <a:endParaRPr lang="en-US" altLang="zh-CN" sz="6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sp>
          <p:nvSpPr>
            <p:cNvPr id="132" name="文本框 131"/>
            <p:cNvSpPr txBox="1"/>
            <p:nvPr/>
          </p:nvSpPr>
          <p:spPr>
            <a:xfrm>
              <a:off x="1295386" y="3303340"/>
              <a:ext cx="1432098" cy="512711"/>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zh-CN" altLang="en-US" sz="20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rPr>
                <a:t>Effect display</a:t>
              </a:r>
              <a:endParaRPr lang="zh-CN" altLang="en-US" sz="20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grpSp>
      <p:sp>
        <p:nvSpPr>
          <p:cNvPr id="2" name="文本框 1"/>
          <p:cNvSpPr txBox="1"/>
          <p:nvPr>
            <p:custDataLst>
              <p:tags r:id="rId1"/>
            </p:custDataLst>
          </p:nvPr>
        </p:nvSpPr>
        <p:spPr>
          <a:xfrm>
            <a:off x="1676400" y="5695315"/>
            <a:ext cx="2245995" cy="643890"/>
          </a:xfrm>
          <a:prstGeom prst="rect">
            <a:avLst/>
          </a:prstGeom>
          <a:noFill/>
          <a:effectLst>
            <a:outerShdw blurRad="635000" dist="254000" dir="8100000" sx="105000" sy="105000" algn="tr" rotWithShape="0">
              <a:prstClr val="black"/>
            </a:outerShdw>
          </a:effectLst>
        </p:spPr>
        <p:txBody>
          <a:bodyPr wrap="square" rtlCol="0">
            <a:noAutofit/>
          </a:bodyPr>
          <a:p>
            <a:pPr algn="ctr"/>
            <a:r>
              <a:rPr lang="en-US" altLang="zh-CN" sz="20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rPr>
              <a:t>Future implementation</a:t>
            </a:r>
            <a:endParaRPr lang="en-US" altLang="zh-CN" sz="20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1000"/>
                                        <p:tgtEl>
                                          <p:spTgt spid="80"/>
                                        </p:tgtEl>
                                      </p:cBhvr>
                                    </p:animEffect>
                                    <p:anim calcmode="lin" valueType="num">
                                      <p:cBhvr>
                                        <p:cTn id="8" dur="1000" fill="hold"/>
                                        <p:tgtEl>
                                          <p:spTgt spid="80"/>
                                        </p:tgtEl>
                                        <p:attrNameLst>
                                          <p:attrName>ppt_x</p:attrName>
                                        </p:attrNameLst>
                                      </p:cBhvr>
                                      <p:tavLst>
                                        <p:tav tm="0">
                                          <p:val>
                                            <p:strVal val="#ppt_x"/>
                                          </p:val>
                                        </p:tav>
                                        <p:tav tm="100000">
                                          <p:val>
                                            <p:strVal val="#ppt_x"/>
                                          </p:val>
                                        </p:tav>
                                      </p:tavLst>
                                    </p:anim>
                                    <p:anim calcmode="lin" valueType="num">
                                      <p:cBhvr>
                                        <p:cTn id="9" dur="1000" fill="hold"/>
                                        <p:tgtEl>
                                          <p:spTgt spid="8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9"/>
                                        </p:tgtEl>
                                        <p:attrNameLst>
                                          <p:attrName>style.visibility</p:attrName>
                                        </p:attrNameLst>
                                      </p:cBhvr>
                                      <p:to>
                                        <p:strVal val="visible"/>
                                      </p:to>
                                    </p:set>
                                    <p:animEffect transition="in" filter="fade">
                                      <p:cBhvr>
                                        <p:cTn id="13" dur="1000"/>
                                        <p:tgtEl>
                                          <p:spTgt spid="89"/>
                                        </p:tgtEl>
                                      </p:cBhvr>
                                    </p:animEffect>
                                    <p:anim calcmode="lin" valueType="num">
                                      <p:cBhvr>
                                        <p:cTn id="14" dur="1000" fill="hold"/>
                                        <p:tgtEl>
                                          <p:spTgt spid="89"/>
                                        </p:tgtEl>
                                        <p:attrNameLst>
                                          <p:attrName>ppt_x</p:attrName>
                                        </p:attrNameLst>
                                      </p:cBhvr>
                                      <p:tavLst>
                                        <p:tav tm="0">
                                          <p:val>
                                            <p:strVal val="#ppt_x"/>
                                          </p:val>
                                        </p:tav>
                                        <p:tav tm="100000">
                                          <p:val>
                                            <p:strVal val="#ppt_x"/>
                                          </p:val>
                                        </p:tav>
                                      </p:tavLst>
                                    </p:anim>
                                    <p:anim calcmode="lin" valueType="num">
                                      <p:cBhvr>
                                        <p:cTn id="15" dur="1000" fill="hold"/>
                                        <p:tgtEl>
                                          <p:spTgt spid="89"/>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113"/>
                                        </p:tgtEl>
                                        <p:attrNameLst>
                                          <p:attrName>style.visibility</p:attrName>
                                        </p:attrNameLst>
                                      </p:cBhvr>
                                      <p:to>
                                        <p:strVal val="visible"/>
                                      </p:to>
                                    </p:set>
                                    <p:animEffect transition="in" filter="fade">
                                      <p:cBhvr>
                                        <p:cTn id="19" dur="1000"/>
                                        <p:tgtEl>
                                          <p:spTgt spid="113"/>
                                        </p:tgtEl>
                                      </p:cBhvr>
                                    </p:animEffect>
                                    <p:anim calcmode="lin" valueType="num">
                                      <p:cBhvr>
                                        <p:cTn id="20" dur="1000" fill="hold"/>
                                        <p:tgtEl>
                                          <p:spTgt spid="113"/>
                                        </p:tgtEl>
                                        <p:attrNameLst>
                                          <p:attrName>ppt_x</p:attrName>
                                        </p:attrNameLst>
                                      </p:cBhvr>
                                      <p:tavLst>
                                        <p:tav tm="0">
                                          <p:val>
                                            <p:strVal val="#ppt_x"/>
                                          </p:val>
                                        </p:tav>
                                        <p:tav tm="100000">
                                          <p:val>
                                            <p:strVal val="#ppt_x"/>
                                          </p:val>
                                        </p:tav>
                                      </p:tavLst>
                                    </p:anim>
                                    <p:anim calcmode="lin" valueType="num">
                                      <p:cBhvr>
                                        <p:cTn id="21" dur="1000" fill="hold"/>
                                        <p:tgtEl>
                                          <p:spTgt spid="113"/>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29"/>
                                        </p:tgtEl>
                                        <p:attrNameLst>
                                          <p:attrName>style.visibility</p:attrName>
                                        </p:attrNameLst>
                                      </p:cBhvr>
                                      <p:to>
                                        <p:strVal val="visible"/>
                                      </p:to>
                                    </p:set>
                                    <p:animEffect transition="in" filter="fade">
                                      <p:cBhvr>
                                        <p:cTn id="25" dur="1000"/>
                                        <p:tgtEl>
                                          <p:spTgt spid="129"/>
                                        </p:tgtEl>
                                      </p:cBhvr>
                                    </p:animEffect>
                                    <p:anim calcmode="lin" valueType="num">
                                      <p:cBhvr>
                                        <p:cTn id="26" dur="1000" fill="hold"/>
                                        <p:tgtEl>
                                          <p:spTgt spid="129"/>
                                        </p:tgtEl>
                                        <p:attrNameLst>
                                          <p:attrName>ppt_x</p:attrName>
                                        </p:attrNameLst>
                                      </p:cBhvr>
                                      <p:tavLst>
                                        <p:tav tm="0">
                                          <p:val>
                                            <p:strVal val="#ppt_x"/>
                                          </p:val>
                                        </p:tav>
                                        <p:tav tm="100000">
                                          <p:val>
                                            <p:strVal val="#ppt_x"/>
                                          </p:val>
                                        </p:tav>
                                      </p:tavLst>
                                    </p:anim>
                                    <p:anim calcmode="lin" valueType="num">
                                      <p:cBhvr>
                                        <p:cTn id="27" dur="1000" fill="hold"/>
                                        <p:tgtEl>
                                          <p:spTgt spid="1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82326" y="0"/>
            <a:ext cx="4228856" cy="3053318"/>
            <a:chOff x="1512679" y="0"/>
            <a:chExt cx="9498360" cy="6858000"/>
          </a:xfrm>
          <a:effectLst>
            <a:outerShdw blurRad="254000" dist="12700" dir="2700000" sx="105000" sy="105000" algn="tl" rotWithShape="0">
              <a:prstClr val="black"/>
            </a:outerShdw>
          </a:effectLst>
        </p:grpSpPr>
        <p:sp>
          <p:nvSpPr>
            <p:cNvPr id="6" name="平行四边形 5"/>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平行四边形 6"/>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11" name="组合 10"/>
          <p:cNvGrpSpPr/>
          <p:nvPr/>
        </p:nvGrpSpPr>
        <p:grpSpPr>
          <a:xfrm>
            <a:off x="9245471" y="3804682"/>
            <a:ext cx="4228856" cy="3053318"/>
            <a:chOff x="1512679" y="0"/>
            <a:chExt cx="9498360" cy="6858000"/>
          </a:xfrm>
          <a:effectLst>
            <a:outerShdw blurRad="254000" dist="12700" dir="19080000" sx="105000" sy="105000" algn="tl" rotWithShape="0">
              <a:prstClr val="black"/>
            </a:outerShdw>
          </a:effectLst>
        </p:grpSpPr>
        <p:sp>
          <p:nvSpPr>
            <p:cNvPr id="12" name="平行四边形 11"/>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平行四边形 12"/>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17" name="直接连接符 16"/>
          <p:cNvCxnSpPr/>
          <p:nvPr/>
        </p:nvCxnSpPr>
        <p:spPr>
          <a:xfrm>
            <a:off x="11468100" y="328807"/>
            <a:ext cx="393839" cy="1"/>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1468100" y="427296"/>
            <a:ext cx="393839"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1587163" y="521296"/>
            <a:ext cx="274776"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0" name="组合 79"/>
          <p:cNvGrpSpPr/>
          <p:nvPr/>
        </p:nvGrpSpPr>
        <p:grpSpPr>
          <a:xfrm>
            <a:off x="4217690" y="1447799"/>
            <a:ext cx="3756621" cy="3881048"/>
            <a:chOff x="1302263" y="2216019"/>
            <a:chExt cx="1711036" cy="1767709"/>
          </a:xfrm>
        </p:grpSpPr>
        <p:grpSp>
          <p:nvGrpSpPr>
            <p:cNvPr id="79" name="组合 78"/>
            <p:cNvGrpSpPr/>
            <p:nvPr/>
          </p:nvGrpSpPr>
          <p:grpSpPr>
            <a:xfrm>
              <a:off x="1302263" y="2216019"/>
              <a:ext cx="1711036" cy="1711036"/>
              <a:chOff x="2892780" y="2216019"/>
              <a:chExt cx="613878" cy="613878"/>
            </a:xfrm>
          </p:grpSpPr>
          <p:sp>
            <p:nvSpPr>
              <p:cNvPr id="23" name="圆角矩形 22"/>
              <p:cNvSpPr/>
              <p:nvPr/>
            </p:nvSpPr>
            <p:spPr>
              <a:xfrm>
                <a:off x="2892780" y="2216019"/>
                <a:ext cx="613878" cy="613878"/>
              </a:xfrm>
              <a:prstGeom prst="roundRect">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nvGrpSpPr>
              <p:cNvPr id="78" name="组合 77"/>
              <p:cNvGrpSpPr/>
              <p:nvPr/>
            </p:nvGrpSpPr>
            <p:grpSpPr>
              <a:xfrm>
                <a:off x="2892780" y="2216019"/>
                <a:ext cx="262478" cy="269363"/>
                <a:chOff x="2842567" y="2183565"/>
                <a:chExt cx="262478" cy="269363"/>
              </a:xfrm>
            </p:grpSpPr>
            <p:sp>
              <p:nvSpPr>
                <p:cNvPr id="77" name="任意多边形 76"/>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76" name="任意多边形 75"/>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grpSp>
        <p:sp>
          <p:nvSpPr>
            <p:cNvPr id="22" name="文本框 21"/>
            <p:cNvSpPr txBox="1"/>
            <p:nvPr/>
          </p:nvSpPr>
          <p:spPr>
            <a:xfrm>
              <a:off x="1809491" y="2385070"/>
              <a:ext cx="696575" cy="1009322"/>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138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1</a:t>
              </a:r>
              <a:endParaRPr lang="zh-CN" altLang="en-US" sz="138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sp>
          <p:nvSpPr>
            <p:cNvPr id="25" name="文本框 24"/>
            <p:cNvSpPr txBox="1"/>
            <p:nvPr/>
          </p:nvSpPr>
          <p:spPr>
            <a:xfrm>
              <a:off x="1441731" y="3325452"/>
              <a:ext cx="1432098" cy="658276"/>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44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rPr>
                <a:t>Intro of features</a:t>
              </a:r>
              <a:endParaRPr lang="en-US" altLang="zh-CN" sz="44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1000"/>
                                        <p:tgtEl>
                                          <p:spTgt spid="80"/>
                                        </p:tgtEl>
                                      </p:cBhvr>
                                    </p:animEffect>
                                    <p:anim calcmode="lin" valueType="num">
                                      <p:cBhvr>
                                        <p:cTn id="8" dur="1000" fill="hold"/>
                                        <p:tgtEl>
                                          <p:spTgt spid="80"/>
                                        </p:tgtEl>
                                        <p:attrNameLst>
                                          <p:attrName>ppt_x</p:attrName>
                                        </p:attrNameLst>
                                      </p:cBhvr>
                                      <p:tavLst>
                                        <p:tav tm="0">
                                          <p:val>
                                            <p:strVal val="#ppt_x"/>
                                          </p:val>
                                        </p:tav>
                                        <p:tav tm="100000">
                                          <p:val>
                                            <p:strVal val="#ppt_x"/>
                                          </p:val>
                                        </p:tav>
                                      </p:tavLst>
                                    </p:anim>
                                    <p:anim calcmode="lin" valueType="num">
                                      <p:cBhvr>
                                        <p:cTn id="9"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0" y="0"/>
            <a:ext cx="5295900" cy="6858000"/>
          </a:xfrm>
          <a:prstGeom prst="rect">
            <a:avLst/>
          </a:prstGeom>
          <a:blipFill>
            <a:blip r:embed="rId1"/>
            <a:srcRect/>
            <a:stretch>
              <a:fillRect l="-47159" r="-4693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438237" y="332718"/>
            <a:ext cx="689570" cy="689570"/>
            <a:chOff x="1302263" y="2216019"/>
            <a:chExt cx="1711036" cy="1711036"/>
          </a:xfrm>
        </p:grpSpPr>
        <p:grpSp>
          <p:nvGrpSpPr>
            <p:cNvPr id="3" name="组合 2"/>
            <p:cNvGrpSpPr/>
            <p:nvPr/>
          </p:nvGrpSpPr>
          <p:grpSpPr>
            <a:xfrm>
              <a:off x="1302263" y="2216019"/>
              <a:ext cx="1711036" cy="1711036"/>
              <a:chOff x="2892780" y="2216019"/>
              <a:chExt cx="613878" cy="613878"/>
            </a:xfrm>
          </p:grpSpPr>
          <p:sp>
            <p:nvSpPr>
              <p:cNvPr id="6" name="圆角矩形 5"/>
              <p:cNvSpPr/>
              <p:nvPr/>
            </p:nvSpPr>
            <p:spPr>
              <a:xfrm>
                <a:off x="2892780" y="2216019"/>
                <a:ext cx="613878" cy="613878"/>
              </a:xfrm>
              <a:prstGeom prst="roundRect">
                <a:avLst/>
              </a:prstGeom>
              <a:solidFill>
                <a:srgbClr val="FDCB18"/>
              </a:solidFill>
              <a:ln>
                <a:noFill/>
              </a:ln>
              <a:effectLst>
                <a:outerShdw blurRad="635000" dist="190500" dir="7800000" sx="105000" sy="105000" algn="tr" rotWithShape="0">
                  <a:prstClr val="black">
                    <a:alpha val="51000"/>
                  </a:prst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nvGrpSpPr>
              <p:cNvPr id="7" name="组合 6"/>
              <p:cNvGrpSpPr/>
              <p:nvPr/>
            </p:nvGrpSpPr>
            <p:grpSpPr>
              <a:xfrm>
                <a:off x="2892780" y="2216019"/>
                <a:ext cx="262478" cy="269363"/>
                <a:chOff x="2842567" y="2183565"/>
                <a:chExt cx="262478" cy="269363"/>
              </a:xfrm>
            </p:grpSpPr>
            <p:sp>
              <p:nvSpPr>
                <p:cNvPr id="8" name="任意多边形 7"/>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9" name="任意多边形 8"/>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grpSp>
        <p:sp>
          <p:nvSpPr>
            <p:cNvPr id="4" name="文本框 3"/>
            <p:cNvSpPr txBox="1"/>
            <p:nvPr/>
          </p:nvSpPr>
          <p:spPr>
            <a:xfrm>
              <a:off x="1809492" y="2267891"/>
              <a:ext cx="696575" cy="1603747"/>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3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1</a:t>
              </a:r>
              <a:endParaRPr lang="zh-CN" altLang="en-US" sz="3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grpSp>
      <p:sp>
        <p:nvSpPr>
          <p:cNvPr id="10" name="文本框 9"/>
          <p:cNvSpPr txBox="1"/>
          <p:nvPr/>
        </p:nvSpPr>
        <p:spPr>
          <a:xfrm>
            <a:off x="1127760" y="415925"/>
            <a:ext cx="4021455" cy="521970"/>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28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rPr>
              <a:t>Intro of features</a:t>
            </a:r>
            <a:endParaRPr lang="en-US" altLang="zh-CN" sz="28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sp>
        <p:nvSpPr>
          <p:cNvPr id="18" name="文本框 17"/>
          <p:cNvSpPr txBox="1"/>
          <p:nvPr/>
        </p:nvSpPr>
        <p:spPr>
          <a:xfrm>
            <a:off x="1775460" y="1130935"/>
            <a:ext cx="8079105" cy="1568450"/>
          </a:xfrm>
          <a:prstGeom prst="rect">
            <a:avLst/>
          </a:prstGeom>
          <a:noFill/>
        </p:spPr>
        <p:txBody>
          <a:bodyPr wrap="square" rtlCol="0">
            <a:spAutoFit/>
          </a:bodyPr>
          <a:lstStyle/>
          <a:p>
            <a:r>
              <a:rPr lang="en-US" altLang="zh-CN" sz="4800" spc="600" dirty="0">
                <a:solidFill>
                  <a:schemeClr val="bg1"/>
                </a:solidFill>
                <a:latin typeface="思源黑体 CN Bold" panose="020B0800000000000000" pitchFamily="34" charset="-122"/>
                <a:ea typeface="思源黑体 CN Bold" panose="020B0800000000000000" pitchFamily="34" charset="-122"/>
              </a:rPr>
              <a:t>  </a:t>
            </a:r>
            <a:endParaRPr lang="en-US" altLang="zh-CN" sz="4800" spc="600" dirty="0">
              <a:solidFill>
                <a:schemeClr val="bg1"/>
              </a:solidFill>
              <a:latin typeface="思源黑体 CN Bold" panose="020B0800000000000000" pitchFamily="34" charset="-122"/>
              <a:ea typeface="思源黑体 CN Bold" panose="020B0800000000000000" pitchFamily="34" charset="-122"/>
            </a:endParaRPr>
          </a:p>
          <a:p>
            <a:r>
              <a:rPr lang="en-US" altLang="zh-CN" sz="4800" spc="600" dirty="0">
                <a:solidFill>
                  <a:schemeClr val="bg1"/>
                </a:solidFill>
                <a:latin typeface="思源黑体 CN Bold" panose="020B0800000000000000" pitchFamily="34" charset="-122"/>
                <a:ea typeface="思源黑体 CN Bold" panose="020B0800000000000000" pitchFamily="34" charset="-122"/>
              </a:rPr>
              <a:t>    features of log on</a:t>
            </a:r>
            <a:endParaRPr lang="zh-CN" altLang="en-US" sz="4800" spc="600" dirty="0">
              <a:solidFill>
                <a:schemeClr val="bg1"/>
              </a:solidFill>
              <a:latin typeface="思源黑体 CN Bold" panose="020B0800000000000000" pitchFamily="34" charset="-122"/>
              <a:ea typeface="思源黑体 CN Bold" panose="020B0800000000000000" pitchFamily="34" charset="-122"/>
            </a:endParaRPr>
          </a:p>
        </p:txBody>
      </p:sp>
      <p:sp>
        <p:nvSpPr>
          <p:cNvPr id="20" name="文本框 2"/>
          <p:cNvSpPr txBox="1"/>
          <p:nvPr/>
        </p:nvSpPr>
        <p:spPr>
          <a:xfrm>
            <a:off x="5956935" y="2874010"/>
            <a:ext cx="4487545" cy="301752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a:solidFill>
                  <a:schemeClr val="bg1"/>
                </a:solidFill>
              </a:rPr>
              <a:t>M</a:t>
            </a:r>
            <a:r>
              <a:rPr lang="zh-CN" altLang="en-US" sz="1600" dirty="0">
                <a:solidFill>
                  <a:schemeClr val="bg1"/>
                </a:solidFill>
              </a:rPr>
              <a:t>y basic task is to implement a basic login function. Due to the limited database conditions, our APP is a software with high privacy requirements. After weighing many problems, I simply use Firebase's authentication function to verify the user's user name and password. Therefore, the account password is issued by the company to ensure security.</a:t>
            </a:r>
            <a:endParaRPr lang="zh-CN" altLang="en-US" sz="16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82326" y="0"/>
            <a:ext cx="4228856" cy="3053318"/>
            <a:chOff x="1512679" y="0"/>
            <a:chExt cx="9498360" cy="6858000"/>
          </a:xfrm>
          <a:effectLst>
            <a:outerShdw blurRad="254000" dist="12700" dir="2700000" sx="105000" sy="105000" algn="tl" rotWithShape="0">
              <a:prstClr val="black"/>
            </a:outerShdw>
          </a:effectLst>
        </p:grpSpPr>
        <p:sp>
          <p:nvSpPr>
            <p:cNvPr id="6" name="平行四边形 5"/>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平行四边形 6"/>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11" name="组合 10"/>
          <p:cNvGrpSpPr/>
          <p:nvPr/>
        </p:nvGrpSpPr>
        <p:grpSpPr>
          <a:xfrm>
            <a:off x="9245471" y="3804682"/>
            <a:ext cx="4228856" cy="3053318"/>
            <a:chOff x="1512679" y="0"/>
            <a:chExt cx="9498360" cy="6858000"/>
          </a:xfrm>
          <a:effectLst>
            <a:outerShdw blurRad="254000" dist="12700" dir="19080000" sx="105000" sy="105000" algn="tl" rotWithShape="0">
              <a:prstClr val="black"/>
            </a:outerShdw>
          </a:effectLst>
        </p:grpSpPr>
        <p:sp>
          <p:nvSpPr>
            <p:cNvPr id="12" name="平行四边形 11"/>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平行四边形 12"/>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17" name="直接连接符 16"/>
          <p:cNvCxnSpPr/>
          <p:nvPr/>
        </p:nvCxnSpPr>
        <p:spPr>
          <a:xfrm>
            <a:off x="11468100" y="328807"/>
            <a:ext cx="393839" cy="1"/>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1468100" y="427296"/>
            <a:ext cx="393839"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1587163" y="521296"/>
            <a:ext cx="274776"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0" name="组合 79"/>
          <p:cNvGrpSpPr/>
          <p:nvPr/>
        </p:nvGrpSpPr>
        <p:grpSpPr>
          <a:xfrm>
            <a:off x="4217690" y="1447799"/>
            <a:ext cx="3756621" cy="3756621"/>
            <a:chOff x="1302263" y="2216019"/>
            <a:chExt cx="1711036" cy="1711036"/>
          </a:xfrm>
        </p:grpSpPr>
        <p:grpSp>
          <p:nvGrpSpPr>
            <p:cNvPr id="79" name="组合 78"/>
            <p:cNvGrpSpPr/>
            <p:nvPr/>
          </p:nvGrpSpPr>
          <p:grpSpPr>
            <a:xfrm>
              <a:off x="1302263" y="2216019"/>
              <a:ext cx="1711036" cy="1711036"/>
              <a:chOff x="2892780" y="2216019"/>
              <a:chExt cx="613878" cy="613878"/>
            </a:xfrm>
          </p:grpSpPr>
          <p:sp>
            <p:nvSpPr>
              <p:cNvPr id="23" name="圆角矩形 22"/>
              <p:cNvSpPr/>
              <p:nvPr/>
            </p:nvSpPr>
            <p:spPr>
              <a:xfrm>
                <a:off x="2892780" y="2216019"/>
                <a:ext cx="613878" cy="613878"/>
              </a:xfrm>
              <a:prstGeom prst="roundRect">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nvGrpSpPr>
              <p:cNvPr id="78" name="组合 77"/>
              <p:cNvGrpSpPr/>
              <p:nvPr/>
            </p:nvGrpSpPr>
            <p:grpSpPr>
              <a:xfrm>
                <a:off x="2892780" y="2216019"/>
                <a:ext cx="262478" cy="269363"/>
                <a:chOff x="2842567" y="2183565"/>
                <a:chExt cx="262478" cy="269363"/>
              </a:xfrm>
            </p:grpSpPr>
            <p:sp>
              <p:nvSpPr>
                <p:cNvPr id="77" name="任意多边形 76"/>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76" name="任意多边形 75"/>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grpSp>
        <p:sp>
          <p:nvSpPr>
            <p:cNvPr id="22" name="文本框 21"/>
            <p:cNvSpPr txBox="1"/>
            <p:nvPr/>
          </p:nvSpPr>
          <p:spPr>
            <a:xfrm>
              <a:off x="1809491" y="2385070"/>
              <a:ext cx="696575" cy="1009322"/>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138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2</a:t>
              </a:r>
              <a:endParaRPr lang="zh-CN" altLang="en-US" sz="138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sp>
          <p:nvSpPr>
            <p:cNvPr id="25" name="文本框 24"/>
            <p:cNvSpPr txBox="1"/>
            <p:nvPr/>
          </p:nvSpPr>
          <p:spPr>
            <a:xfrm>
              <a:off x="1441669" y="3325485"/>
              <a:ext cx="1324360" cy="507589"/>
            </a:xfrm>
            <a:prstGeom prst="rect">
              <a:avLst/>
            </a:prstGeom>
            <a:noFill/>
            <a:effectLst>
              <a:outerShdw blurRad="635000" dist="254000" dir="8100000" sx="105000" sy="105000" algn="tr" rotWithShape="0">
                <a:prstClr val="black"/>
              </a:outerShdw>
            </a:effectLst>
          </p:spPr>
          <p:txBody>
            <a:bodyPr wrap="square" rtlCol="0">
              <a:noAutofit/>
            </a:bodyPr>
            <a:lstStyle/>
            <a:p>
              <a:pPr algn="ctr"/>
              <a:r>
                <a:rPr lang="en-US" altLang="zh-CN" sz="28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sym typeface="+mn-ea"/>
                </a:rPr>
                <a:t>My consideration</a:t>
              </a:r>
              <a:endParaRPr lang="en-US" altLang="zh-CN" sz="28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sym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1000"/>
                                        <p:tgtEl>
                                          <p:spTgt spid="80"/>
                                        </p:tgtEl>
                                      </p:cBhvr>
                                    </p:animEffect>
                                    <p:anim calcmode="lin" valueType="num">
                                      <p:cBhvr>
                                        <p:cTn id="8" dur="1000" fill="hold"/>
                                        <p:tgtEl>
                                          <p:spTgt spid="80"/>
                                        </p:tgtEl>
                                        <p:attrNameLst>
                                          <p:attrName>ppt_x</p:attrName>
                                        </p:attrNameLst>
                                      </p:cBhvr>
                                      <p:tavLst>
                                        <p:tav tm="0">
                                          <p:val>
                                            <p:strVal val="#ppt_x"/>
                                          </p:val>
                                        </p:tav>
                                        <p:tav tm="100000">
                                          <p:val>
                                            <p:strVal val="#ppt_x"/>
                                          </p:val>
                                        </p:tav>
                                      </p:tavLst>
                                    </p:anim>
                                    <p:anim calcmode="lin" valueType="num">
                                      <p:cBhvr>
                                        <p:cTn id="9"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8237" y="332718"/>
            <a:ext cx="689570" cy="689570"/>
            <a:chOff x="1302263" y="2216019"/>
            <a:chExt cx="1711036" cy="1711036"/>
          </a:xfrm>
        </p:grpSpPr>
        <p:grpSp>
          <p:nvGrpSpPr>
            <p:cNvPr id="3" name="组合 2"/>
            <p:cNvGrpSpPr/>
            <p:nvPr/>
          </p:nvGrpSpPr>
          <p:grpSpPr>
            <a:xfrm>
              <a:off x="1302263" y="2216019"/>
              <a:ext cx="1711036" cy="1711036"/>
              <a:chOff x="2892780" y="2216019"/>
              <a:chExt cx="613878" cy="613878"/>
            </a:xfrm>
          </p:grpSpPr>
          <p:sp>
            <p:nvSpPr>
              <p:cNvPr id="6" name="圆角矩形 5"/>
              <p:cNvSpPr/>
              <p:nvPr/>
            </p:nvSpPr>
            <p:spPr>
              <a:xfrm>
                <a:off x="2892780" y="2216019"/>
                <a:ext cx="613878" cy="613878"/>
              </a:xfrm>
              <a:prstGeom prst="roundRect">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nvGrpSpPr>
              <p:cNvPr id="7" name="组合 6"/>
              <p:cNvGrpSpPr/>
              <p:nvPr/>
            </p:nvGrpSpPr>
            <p:grpSpPr>
              <a:xfrm>
                <a:off x="2892780" y="2216019"/>
                <a:ext cx="262478" cy="269363"/>
                <a:chOff x="2842567" y="2183565"/>
                <a:chExt cx="262478" cy="269363"/>
              </a:xfrm>
            </p:grpSpPr>
            <p:sp>
              <p:nvSpPr>
                <p:cNvPr id="8" name="任意多边形 7"/>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9" name="任意多边形 8"/>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grpSp>
        <p:sp>
          <p:nvSpPr>
            <p:cNvPr id="4" name="文本框 3"/>
            <p:cNvSpPr txBox="1"/>
            <p:nvPr/>
          </p:nvSpPr>
          <p:spPr>
            <a:xfrm>
              <a:off x="1809492" y="2267891"/>
              <a:ext cx="696575" cy="1603747"/>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3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2</a:t>
              </a:r>
              <a:endParaRPr lang="zh-CN" altLang="en-US" sz="3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grpSp>
      <p:sp>
        <p:nvSpPr>
          <p:cNvPr id="13" name="文本框 12"/>
          <p:cNvSpPr txBox="1"/>
          <p:nvPr/>
        </p:nvSpPr>
        <p:spPr>
          <a:xfrm>
            <a:off x="923290" y="1503045"/>
            <a:ext cx="10565765" cy="645160"/>
          </a:xfrm>
          <a:prstGeom prst="rect">
            <a:avLst/>
          </a:prstGeom>
          <a:noFill/>
        </p:spPr>
        <p:txBody>
          <a:bodyPr wrap="square" rtlCol="0">
            <a:spAutoFit/>
          </a:bodyPr>
          <a:lstStyle/>
          <a:p>
            <a:r>
              <a:rPr lang="en-US" altLang="zh-CN" sz="3600" spc="600" dirty="0">
                <a:solidFill>
                  <a:schemeClr val="bg1"/>
                </a:solidFill>
                <a:latin typeface="思源黑体 CN Bold" panose="020B0800000000000000" pitchFamily="34" charset="-122"/>
                <a:ea typeface="思源黑体 CN Bold" panose="020B0800000000000000" pitchFamily="34" charset="-122"/>
              </a:rPr>
              <a:t>Navelink and my consideration</a:t>
            </a:r>
            <a:endParaRPr lang="en-US" altLang="zh-CN" sz="3600" spc="600" dirty="0">
              <a:solidFill>
                <a:schemeClr val="bg1"/>
              </a:solidFill>
              <a:latin typeface="思源黑体 CN Bold" panose="020B0800000000000000" pitchFamily="34" charset="-122"/>
              <a:ea typeface="思源黑体 CN Bold" panose="020B0800000000000000" pitchFamily="34" charset="-122"/>
            </a:endParaRPr>
          </a:p>
        </p:txBody>
      </p:sp>
      <p:grpSp>
        <p:nvGrpSpPr>
          <p:cNvPr id="18" name="组合 17"/>
          <p:cNvGrpSpPr/>
          <p:nvPr/>
        </p:nvGrpSpPr>
        <p:grpSpPr>
          <a:xfrm>
            <a:off x="651510" y="2488565"/>
            <a:ext cx="10715625" cy="3549650"/>
            <a:chOff x="923386" y="2868794"/>
            <a:chExt cx="10443552" cy="3169402"/>
          </a:xfrm>
        </p:grpSpPr>
        <p:sp>
          <p:nvSpPr>
            <p:cNvPr id="12" name="矩形 11"/>
            <p:cNvSpPr/>
            <p:nvPr/>
          </p:nvSpPr>
          <p:spPr>
            <a:xfrm>
              <a:off x="8198602" y="2869327"/>
              <a:ext cx="3168336" cy="3168336"/>
            </a:xfrm>
            <a:prstGeom prst="rect">
              <a:avLst/>
            </a:prstGeom>
            <a:solidFill>
              <a:srgbClr val="52656C">
                <a:alpha val="50000"/>
              </a:srgbClr>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5" name="矩形 4"/>
            <p:cNvSpPr/>
            <p:nvPr/>
          </p:nvSpPr>
          <p:spPr>
            <a:xfrm>
              <a:off x="923386" y="2869327"/>
              <a:ext cx="7275216" cy="3168869"/>
            </a:xfrm>
            <a:prstGeom prst="rect">
              <a:avLst/>
            </a:prstGeom>
            <a:blipFill>
              <a:blip r:embed="rId1"/>
              <a:srcRect/>
              <a:stretch>
                <a:fillRect t="-26634" b="-26422"/>
              </a:stretch>
            </a:blip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14" name="矩形 13"/>
            <p:cNvSpPr/>
            <p:nvPr/>
          </p:nvSpPr>
          <p:spPr>
            <a:xfrm>
              <a:off x="10836168" y="2868794"/>
              <a:ext cx="530770" cy="530770"/>
            </a:xfrm>
            <a:prstGeom prst="rect">
              <a:avLst/>
            </a:prstGeom>
            <a:solidFill>
              <a:srgbClr val="FDCB18"/>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16" name="文本框 2"/>
            <p:cNvSpPr txBox="1"/>
            <p:nvPr/>
          </p:nvSpPr>
          <p:spPr>
            <a:xfrm>
              <a:off x="8359195" y="2994096"/>
              <a:ext cx="2906866" cy="2958487"/>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400" dirty="0">
                  <a:solidFill>
                    <a:schemeClr val="bg1"/>
                  </a:solidFill>
                </a:rPr>
                <a:t>The basic log on function need sign up first and communication with Server, session management and security best practices etc. But based on navelink’s speciality and this app need more privacy. This app  use a closed database , the company provides and issues an account in a unified manner, and the password of the account login mailbox and registration is used.</a:t>
              </a:r>
              <a:endParaRPr lang="en-US" altLang="zh-CN" sz="1400" dirty="0">
                <a:solidFill>
                  <a:schemeClr val="bg1"/>
                </a:solidFill>
              </a:endParaRPr>
            </a:p>
          </p:txBody>
        </p:sp>
      </p:grpSp>
      <p:pic>
        <p:nvPicPr>
          <p:cNvPr id="20" name="图片 19"/>
          <p:cNvPicPr>
            <a:picLocks noChangeAspect="1"/>
          </p:cNvPicPr>
          <p:nvPr/>
        </p:nvPicPr>
        <p:blipFill>
          <a:blip r:embed="rId2"/>
          <a:stretch>
            <a:fillRect/>
          </a:stretch>
        </p:blipFill>
        <p:spPr>
          <a:xfrm>
            <a:off x="651510" y="2489200"/>
            <a:ext cx="7465060" cy="3548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barn(inVertical)">
                                      <p:cBhvr>
                                        <p:cTn id="1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82326" y="0"/>
            <a:ext cx="4228856" cy="3053318"/>
            <a:chOff x="1512679" y="0"/>
            <a:chExt cx="9498360" cy="6858000"/>
          </a:xfrm>
          <a:effectLst>
            <a:outerShdw blurRad="254000" dist="12700" dir="2700000" sx="105000" sy="105000" algn="tl" rotWithShape="0">
              <a:prstClr val="black"/>
            </a:outerShdw>
          </a:effectLst>
        </p:grpSpPr>
        <p:sp>
          <p:nvSpPr>
            <p:cNvPr id="6" name="平行四边形 5"/>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平行四边形 6"/>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11" name="组合 10"/>
          <p:cNvGrpSpPr/>
          <p:nvPr/>
        </p:nvGrpSpPr>
        <p:grpSpPr>
          <a:xfrm>
            <a:off x="9245471" y="3804682"/>
            <a:ext cx="4228856" cy="3053318"/>
            <a:chOff x="1512679" y="0"/>
            <a:chExt cx="9498360" cy="6858000"/>
          </a:xfrm>
          <a:effectLst>
            <a:outerShdw blurRad="254000" dist="12700" dir="19080000" sx="105000" sy="105000" algn="tl" rotWithShape="0">
              <a:prstClr val="black"/>
            </a:outerShdw>
          </a:effectLst>
        </p:grpSpPr>
        <p:sp>
          <p:nvSpPr>
            <p:cNvPr id="12" name="平行四边形 11"/>
            <p:cNvSpPr/>
            <p:nvPr/>
          </p:nvSpPr>
          <p:spPr>
            <a:xfrm>
              <a:off x="1512679"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平行四边形 12"/>
            <p:cNvSpPr/>
            <p:nvPr/>
          </p:nvSpPr>
          <p:spPr>
            <a:xfrm>
              <a:off x="3351311" y="0"/>
              <a:ext cx="7659728" cy="6858000"/>
            </a:xfrm>
            <a:prstGeom prst="parallelogram">
              <a:avLst>
                <a:gd name="adj" fmla="val 97444"/>
              </a:avLst>
            </a:prstGeom>
            <a:solidFill>
              <a:srgbClr val="FDCB1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17" name="直接连接符 16"/>
          <p:cNvCxnSpPr/>
          <p:nvPr/>
        </p:nvCxnSpPr>
        <p:spPr>
          <a:xfrm>
            <a:off x="11468100" y="328807"/>
            <a:ext cx="393839" cy="1"/>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1468100" y="427296"/>
            <a:ext cx="393839"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1587163" y="521296"/>
            <a:ext cx="274776" cy="0"/>
          </a:xfrm>
          <a:prstGeom prst="line">
            <a:avLst/>
          </a:prstGeom>
          <a:ln w="317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0" name="组合 79"/>
          <p:cNvGrpSpPr/>
          <p:nvPr/>
        </p:nvGrpSpPr>
        <p:grpSpPr>
          <a:xfrm>
            <a:off x="4217690" y="1447799"/>
            <a:ext cx="3756621" cy="3756621"/>
            <a:chOff x="1302263" y="2216019"/>
            <a:chExt cx="1711036" cy="1711036"/>
          </a:xfrm>
        </p:grpSpPr>
        <p:grpSp>
          <p:nvGrpSpPr>
            <p:cNvPr id="79" name="组合 78"/>
            <p:cNvGrpSpPr/>
            <p:nvPr/>
          </p:nvGrpSpPr>
          <p:grpSpPr>
            <a:xfrm>
              <a:off x="1302263" y="2216019"/>
              <a:ext cx="1711036" cy="1711036"/>
              <a:chOff x="2892780" y="2216019"/>
              <a:chExt cx="613878" cy="613878"/>
            </a:xfrm>
          </p:grpSpPr>
          <p:sp>
            <p:nvSpPr>
              <p:cNvPr id="23" name="圆角矩形 22"/>
              <p:cNvSpPr/>
              <p:nvPr/>
            </p:nvSpPr>
            <p:spPr>
              <a:xfrm>
                <a:off x="2892780" y="2216019"/>
                <a:ext cx="613878" cy="613878"/>
              </a:xfrm>
              <a:prstGeom prst="roundRect">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nvGrpSpPr>
              <p:cNvPr id="78" name="组合 77"/>
              <p:cNvGrpSpPr/>
              <p:nvPr/>
            </p:nvGrpSpPr>
            <p:grpSpPr>
              <a:xfrm>
                <a:off x="2892780" y="2216019"/>
                <a:ext cx="262478" cy="269363"/>
                <a:chOff x="2842567" y="2183565"/>
                <a:chExt cx="262478" cy="269363"/>
              </a:xfrm>
            </p:grpSpPr>
            <p:sp>
              <p:nvSpPr>
                <p:cNvPr id="77" name="任意多边形 76"/>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76" name="任意多边形 75"/>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grpSp>
        <p:sp>
          <p:nvSpPr>
            <p:cNvPr id="22" name="文本框 21"/>
            <p:cNvSpPr txBox="1"/>
            <p:nvPr/>
          </p:nvSpPr>
          <p:spPr>
            <a:xfrm>
              <a:off x="1809491" y="2385070"/>
              <a:ext cx="696575" cy="1009322"/>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138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3</a:t>
              </a:r>
              <a:endParaRPr lang="zh-CN" altLang="en-US" sz="138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sp>
          <p:nvSpPr>
            <p:cNvPr id="25" name="文本框 24"/>
            <p:cNvSpPr txBox="1"/>
            <p:nvPr/>
          </p:nvSpPr>
          <p:spPr>
            <a:xfrm>
              <a:off x="1441731" y="3325452"/>
              <a:ext cx="1432098" cy="490236"/>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32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sym typeface="+mn-ea"/>
                </a:rPr>
                <a:t>Basic knowledge</a:t>
              </a:r>
              <a:endParaRPr lang="zh-CN" altLang="en-US" sz="32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1000"/>
                                        <p:tgtEl>
                                          <p:spTgt spid="80"/>
                                        </p:tgtEl>
                                      </p:cBhvr>
                                    </p:animEffect>
                                    <p:anim calcmode="lin" valueType="num">
                                      <p:cBhvr>
                                        <p:cTn id="8" dur="1000" fill="hold"/>
                                        <p:tgtEl>
                                          <p:spTgt spid="80"/>
                                        </p:tgtEl>
                                        <p:attrNameLst>
                                          <p:attrName>ppt_x</p:attrName>
                                        </p:attrNameLst>
                                      </p:cBhvr>
                                      <p:tavLst>
                                        <p:tav tm="0">
                                          <p:val>
                                            <p:strVal val="#ppt_x"/>
                                          </p:val>
                                        </p:tav>
                                        <p:tav tm="100000">
                                          <p:val>
                                            <p:strVal val="#ppt_x"/>
                                          </p:val>
                                        </p:tav>
                                      </p:tavLst>
                                    </p:anim>
                                    <p:anim calcmode="lin" valueType="num">
                                      <p:cBhvr>
                                        <p:cTn id="9"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8237" y="332718"/>
            <a:ext cx="689570" cy="689570"/>
            <a:chOff x="1302263" y="2216019"/>
            <a:chExt cx="1711036" cy="1711036"/>
          </a:xfrm>
        </p:grpSpPr>
        <p:grpSp>
          <p:nvGrpSpPr>
            <p:cNvPr id="3" name="组合 2"/>
            <p:cNvGrpSpPr/>
            <p:nvPr/>
          </p:nvGrpSpPr>
          <p:grpSpPr>
            <a:xfrm>
              <a:off x="1302263" y="2216019"/>
              <a:ext cx="1711036" cy="1711036"/>
              <a:chOff x="2892780" y="2216019"/>
              <a:chExt cx="613878" cy="613878"/>
            </a:xfrm>
          </p:grpSpPr>
          <p:sp>
            <p:nvSpPr>
              <p:cNvPr id="6" name="圆角矩形 5"/>
              <p:cNvSpPr/>
              <p:nvPr/>
            </p:nvSpPr>
            <p:spPr>
              <a:xfrm>
                <a:off x="2892780" y="2216019"/>
                <a:ext cx="613878" cy="613878"/>
              </a:xfrm>
              <a:prstGeom prst="roundRect">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nvGrpSpPr>
              <p:cNvPr id="7" name="组合 6"/>
              <p:cNvGrpSpPr/>
              <p:nvPr/>
            </p:nvGrpSpPr>
            <p:grpSpPr>
              <a:xfrm>
                <a:off x="2892780" y="2216019"/>
                <a:ext cx="262478" cy="269363"/>
                <a:chOff x="2842567" y="2183565"/>
                <a:chExt cx="262478" cy="269363"/>
              </a:xfrm>
            </p:grpSpPr>
            <p:sp>
              <p:nvSpPr>
                <p:cNvPr id="8" name="任意多边形 7"/>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9" name="任意多边形 8"/>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grpSp>
        <p:sp>
          <p:nvSpPr>
            <p:cNvPr id="4" name="文本框 3"/>
            <p:cNvSpPr txBox="1"/>
            <p:nvPr/>
          </p:nvSpPr>
          <p:spPr>
            <a:xfrm>
              <a:off x="1809492" y="2267891"/>
              <a:ext cx="696575" cy="1603747"/>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3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3</a:t>
              </a:r>
              <a:endParaRPr lang="zh-CN" altLang="en-US" sz="3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grpSp>
      <p:grpSp>
        <p:nvGrpSpPr>
          <p:cNvPr id="17" name="组合 16"/>
          <p:cNvGrpSpPr/>
          <p:nvPr/>
        </p:nvGrpSpPr>
        <p:grpSpPr>
          <a:xfrm>
            <a:off x="4916828" y="2048102"/>
            <a:ext cx="2358343" cy="2761796"/>
            <a:chOff x="4916828" y="2171700"/>
            <a:chExt cx="2358343" cy="2761796"/>
          </a:xfrm>
        </p:grpSpPr>
        <p:sp>
          <p:nvSpPr>
            <p:cNvPr id="5" name="矩形: 圆角 4"/>
            <p:cNvSpPr/>
            <p:nvPr/>
          </p:nvSpPr>
          <p:spPr>
            <a:xfrm>
              <a:off x="4916828" y="2175782"/>
              <a:ext cx="2358343" cy="2757714"/>
            </a:xfrm>
            <a:prstGeom prst="roundRect">
              <a:avLst>
                <a:gd name="adj" fmla="val 4051"/>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12" name="矩形 11"/>
            <p:cNvSpPr/>
            <p:nvPr/>
          </p:nvSpPr>
          <p:spPr>
            <a:xfrm>
              <a:off x="5730874" y="2171700"/>
              <a:ext cx="730250" cy="228600"/>
            </a:xfrm>
            <a:prstGeom prst="rect">
              <a:avLst/>
            </a:prstGeom>
            <a:solidFill>
              <a:srgbClr val="52656C"/>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14" name="矩形 13"/>
            <p:cNvSpPr/>
            <p:nvPr/>
          </p:nvSpPr>
          <p:spPr>
            <a:xfrm>
              <a:off x="5836380" y="2784263"/>
              <a:ext cx="526106" cy="276999"/>
            </a:xfrm>
            <a:prstGeom prst="rect">
              <a:avLst/>
            </a:prstGeom>
          </p:spPr>
          <p:txBody>
            <a:bodyPr wrap="none">
              <a:spAutoFit/>
            </a:bodyPr>
            <a:lstStyle/>
            <a:p>
              <a:pPr algn="ctr"/>
              <a:r>
                <a:rPr lang="en-US" altLang="zh-CN" sz="1200" dirty="0">
                  <a:solidFill>
                    <a:schemeClr val="bg1"/>
                  </a:solidFill>
                  <a:latin typeface="思源黑体 CN Light" panose="020B0300000000000000" pitchFamily="34" charset="-122"/>
                  <a:ea typeface="思源黑体 CN Light" panose="020B0300000000000000" pitchFamily="34" charset="-122"/>
                </a:rPr>
                <a:t>NO.2</a:t>
              </a:r>
              <a:endParaRPr lang="zh-CN" altLang="en-US" sz="1200"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18" name="组合 17"/>
          <p:cNvGrpSpPr/>
          <p:nvPr/>
        </p:nvGrpSpPr>
        <p:grpSpPr>
          <a:xfrm>
            <a:off x="1710864" y="2022067"/>
            <a:ext cx="2358343" cy="2761796"/>
            <a:chOff x="4916828" y="2171700"/>
            <a:chExt cx="2358343" cy="2761796"/>
          </a:xfrm>
        </p:grpSpPr>
        <p:sp>
          <p:nvSpPr>
            <p:cNvPr id="19" name="矩形: 圆角 18"/>
            <p:cNvSpPr/>
            <p:nvPr/>
          </p:nvSpPr>
          <p:spPr>
            <a:xfrm>
              <a:off x="4916828" y="2175782"/>
              <a:ext cx="2358343" cy="2757714"/>
            </a:xfrm>
            <a:prstGeom prst="roundRect">
              <a:avLst>
                <a:gd name="adj" fmla="val 4051"/>
              </a:avLst>
            </a:prstGeom>
            <a:solidFill>
              <a:srgbClr val="52656C">
                <a:alpha val="50000"/>
              </a:srgbClr>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20" name="矩形 19"/>
            <p:cNvSpPr/>
            <p:nvPr/>
          </p:nvSpPr>
          <p:spPr>
            <a:xfrm>
              <a:off x="5730874" y="2171700"/>
              <a:ext cx="730250" cy="228600"/>
            </a:xfrm>
            <a:prstGeom prst="rect">
              <a:avLst/>
            </a:prstGeom>
            <a:solidFill>
              <a:srgbClr val="FDCB18"/>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22" name="矩形 21"/>
            <p:cNvSpPr/>
            <p:nvPr/>
          </p:nvSpPr>
          <p:spPr>
            <a:xfrm>
              <a:off x="5836380" y="2784263"/>
              <a:ext cx="526106" cy="276999"/>
            </a:xfrm>
            <a:prstGeom prst="rect">
              <a:avLst/>
            </a:prstGeom>
          </p:spPr>
          <p:txBody>
            <a:bodyPr wrap="none">
              <a:spAutoFit/>
            </a:bodyPr>
            <a:lstStyle/>
            <a:p>
              <a:pPr algn="ctr"/>
              <a:r>
                <a:rPr lang="en-US" altLang="zh-CN" sz="1200" dirty="0">
                  <a:solidFill>
                    <a:schemeClr val="bg1"/>
                  </a:solidFill>
                  <a:latin typeface="思源黑体 CN Light" panose="020B0300000000000000" pitchFamily="34" charset="-122"/>
                  <a:ea typeface="思源黑体 CN Light" panose="020B0300000000000000" pitchFamily="34" charset="-122"/>
                </a:rPr>
                <a:t>NO.1</a:t>
              </a:r>
              <a:endParaRPr lang="zh-CN" altLang="en-US" sz="1200" dirty="0">
                <a:solidFill>
                  <a:schemeClr val="bg1"/>
                </a:solidFill>
                <a:latin typeface="思源黑体 CN Light" panose="020B0300000000000000" pitchFamily="34" charset="-122"/>
                <a:ea typeface="思源黑体 CN Light" panose="020B0300000000000000" pitchFamily="34" charset="-122"/>
              </a:endParaRPr>
            </a:p>
          </p:txBody>
        </p:sp>
      </p:grpSp>
      <p:grpSp>
        <p:nvGrpSpPr>
          <p:cNvPr id="32" name="组合 31"/>
          <p:cNvGrpSpPr/>
          <p:nvPr/>
        </p:nvGrpSpPr>
        <p:grpSpPr>
          <a:xfrm>
            <a:off x="8122920" y="2026285"/>
            <a:ext cx="2245360" cy="2731770"/>
            <a:chOff x="4669178" y="2149747"/>
            <a:chExt cx="2358343" cy="2757714"/>
          </a:xfrm>
        </p:grpSpPr>
        <p:sp>
          <p:nvSpPr>
            <p:cNvPr id="33" name="矩形: 圆角 32"/>
            <p:cNvSpPr/>
            <p:nvPr/>
          </p:nvSpPr>
          <p:spPr>
            <a:xfrm>
              <a:off x="4669178" y="2149747"/>
              <a:ext cx="2358343" cy="2757714"/>
            </a:xfrm>
            <a:prstGeom prst="roundRect">
              <a:avLst>
                <a:gd name="adj" fmla="val 4051"/>
              </a:avLst>
            </a:prstGeom>
            <a:solidFill>
              <a:srgbClr val="52656C">
                <a:alpha val="50000"/>
              </a:srgbClr>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34" name="矩形 33"/>
            <p:cNvSpPr/>
            <p:nvPr/>
          </p:nvSpPr>
          <p:spPr>
            <a:xfrm>
              <a:off x="5730874" y="2171700"/>
              <a:ext cx="730250" cy="228600"/>
            </a:xfrm>
            <a:prstGeom prst="rect">
              <a:avLst/>
            </a:prstGeom>
            <a:solidFill>
              <a:srgbClr val="FDCB18"/>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36" name="矩形 35"/>
            <p:cNvSpPr/>
            <p:nvPr/>
          </p:nvSpPr>
          <p:spPr>
            <a:xfrm>
              <a:off x="5836380" y="2784263"/>
              <a:ext cx="526106" cy="278207"/>
            </a:xfrm>
            <a:prstGeom prst="rect">
              <a:avLst/>
            </a:prstGeom>
          </p:spPr>
          <p:txBody>
            <a:bodyPr wrap="square">
              <a:spAutoFit/>
            </a:bodyPr>
            <a:lstStyle/>
            <a:p>
              <a:pPr algn="ctr"/>
              <a:r>
                <a:rPr lang="en-US" altLang="zh-CN" sz="1200" dirty="0">
                  <a:solidFill>
                    <a:schemeClr val="bg1"/>
                  </a:solidFill>
                  <a:latin typeface="思源黑体 CN Light" panose="020B0300000000000000" pitchFamily="34" charset="-122"/>
                  <a:ea typeface="思源黑体 CN Light" panose="020B0300000000000000" pitchFamily="34" charset="-122"/>
                </a:rPr>
                <a:t>NO.3</a:t>
              </a:r>
              <a:endParaRPr lang="zh-CN" altLang="en-US" sz="1200" dirty="0">
                <a:solidFill>
                  <a:schemeClr val="bg1"/>
                </a:solidFill>
                <a:latin typeface="思源黑体 CN Light" panose="020B0300000000000000" pitchFamily="34" charset="-122"/>
                <a:ea typeface="思源黑体 CN Light" panose="020B0300000000000000" pitchFamily="34" charset="-122"/>
              </a:endParaRPr>
            </a:p>
          </p:txBody>
        </p:sp>
        <p:sp>
          <p:nvSpPr>
            <p:cNvPr id="37" name="矩形 36"/>
            <p:cNvSpPr/>
            <p:nvPr/>
          </p:nvSpPr>
          <p:spPr>
            <a:xfrm>
              <a:off x="5693483" y="3172168"/>
              <a:ext cx="309880" cy="368300"/>
            </a:xfrm>
            <a:prstGeom prst="rect">
              <a:avLst/>
            </a:prstGeom>
          </p:spPr>
          <p:txBody>
            <a:bodyPr wrap="square">
              <a:spAutoFit/>
            </a:bodyPr>
            <a:lstStyle/>
            <a:p>
              <a:endParaRPr lang="zh-CN" altLang="en-US" dirty="0"/>
            </a:p>
          </p:txBody>
        </p:sp>
        <p:sp>
          <p:nvSpPr>
            <p:cNvPr id="38" name="矩形 37"/>
            <p:cNvSpPr/>
            <p:nvPr/>
          </p:nvSpPr>
          <p:spPr>
            <a:xfrm>
              <a:off x="5184732" y="3758734"/>
              <a:ext cx="1702729" cy="787186"/>
            </a:xfrm>
            <a:prstGeom prst="rect">
              <a:avLst/>
            </a:prstGeom>
            <a:noFill/>
          </p:spPr>
          <p:txBody>
            <a:bodyPr wrap="square" rtlCol="0">
              <a:noAutofit/>
            </a:bodyPr>
            <a:lstStyle/>
            <a:p>
              <a:pPr algn="ctr">
                <a:lnSpc>
                  <a:spcPct val="130000"/>
                </a:lnSpc>
              </a:pPr>
              <a:endParaRPr lang="en-US" altLang="zh-CN" sz="1200" dirty="0">
                <a:solidFill>
                  <a:schemeClr val="bg1"/>
                </a:solidFill>
                <a:latin typeface="思源黑体 CN Light" panose="020B0300000000000000" pitchFamily="34" charset="-122"/>
                <a:ea typeface="思源黑体 CN Light" panose="020B0300000000000000" pitchFamily="34" charset="-122"/>
              </a:endParaRPr>
            </a:p>
          </p:txBody>
        </p:sp>
      </p:grpSp>
      <p:sp>
        <p:nvSpPr>
          <p:cNvPr id="11" name="矩形 10"/>
          <p:cNvSpPr/>
          <p:nvPr>
            <p:custDataLst>
              <p:tags r:id="rId1"/>
            </p:custDataLst>
          </p:nvPr>
        </p:nvSpPr>
        <p:spPr>
          <a:xfrm>
            <a:off x="5065569" y="2937737"/>
            <a:ext cx="2068195" cy="1846580"/>
          </a:xfrm>
          <a:prstGeom prst="rect">
            <a:avLst/>
          </a:prstGeom>
          <a:noFill/>
        </p:spPr>
        <p:txBody>
          <a:bodyPr wrap="square" rtlCol="0">
            <a:noAutofit/>
          </a:bodyPr>
          <a:p>
            <a:pPr algn="ctr">
              <a:lnSpc>
                <a:spcPct val="130000"/>
              </a:lnSpc>
            </a:pPr>
            <a:r>
              <a:rPr lang="en-US" altLang="zh-CN" sz="1600" dirty="0">
                <a:solidFill>
                  <a:schemeClr val="accent5">
                    <a:lumMod val="75000"/>
                  </a:schemeClr>
                </a:solidFill>
                <a:latin typeface="思源黑体 CN Light" panose="020B0300000000000000" pitchFamily="34" charset="-122"/>
                <a:ea typeface="思源黑体 CN Light" panose="020B0300000000000000" pitchFamily="34" charset="-122"/>
              </a:rPr>
              <a:t>This </a:t>
            </a:r>
            <a:r>
              <a:rPr lang="zh-CN" altLang="en-US" sz="1600" dirty="0">
                <a:solidFill>
                  <a:schemeClr val="accent5">
                    <a:lumMod val="75000"/>
                  </a:schemeClr>
                </a:solidFill>
                <a:latin typeface="思源黑体 CN Light" panose="020B0300000000000000" pitchFamily="34" charset="-122"/>
                <a:ea typeface="思源黑体 CN Light" panose="020B0300000000000000" pitchFamily="34" charset="-122"/>
              </a:rPr>
              <a:t> basic login information is generated using the authenratiom function of firebase</a:t>
            </a:r>
            <a:endParaRPr lang="zh-CN" altLang="en-US" sz="1600" dirty="0">
              <a:solidFill>
                <a:schemeClr val="accent5">
                  <a:lumMod val="75000"/>
                </a:schemeClr>
              </a:solidFill>
              <a:latin typeface="思源黑体 CN Light" panose="020B0300000000000000" pitchFamily="34" charset="-122"/>
              <a:ea typeface="思源黑体 CN Light" panose="020B0300000000000000" pitchFamily="34" charset="-122"/>
            </a:endParaRPr>
          </a:p>
        </p:txBody>
      </p:sp>
      <p:sp>
        <p:nvSpPr>
          <p:cNvPr id="30" name="矩形 29"/>
          <p:cNvSpPr/>
          <p:nvPr>
            <p:custDataLst>
              <p:tags r:id="rId2"/>
            </p:custDataLst>
          </p:nvPr>
        </p:nvSpPr>
        <p:spPr>
          <a:xfrm>
            <a:off x="8270240" y="3064510"/>
            <a:ext cx="1893570" cy="1544955"/>
          </a:xfrm>
          <a:prstGeom prst="rect">
            <a:avLst/>
          </a:prstGeom>
          <a:noFill/>
        </p:spPr>
        <p:txBody>
          <a:bodyPr wrap="square" rtlCol="0">
            <a:noAutofit/>
          </a:bodyPr>
          <a:p>
            <a:pPr algn="ctr">
              <a:lnSpc>
                <a:spcPct val="130000"/>
              </a:lnSpc>
            </a:pPr>
            <a:r>
              <a:rPr lang="en-US" altLang="zh-CN" sz="1600" dirty="0">
                <a:solidFill>
                  <a:schemeClr val="bg1"/>
                </a:solidFill>
                <a:latin typeface="思源黑体 CN Light" panose="020B0300000000000000" pitchFamily="34" charset="-122"/>
                <a:ea typeface="思源黑体 CN Light" panose="020B0300000000000000" pitchFamily="34" charset="-122"/>
              </a:rPr>
              <a:t>Connect the front-end and back-end and set a navigation to the main activity</a:t>
            </a:r>
            <a:endParaRPr lang="en-US" altLang="zh-CN" sz="1600" dirty="0">
              <a:solidFill>
                <a:schemeClr val="bg1"/>
              </a:solidFill>
              <a:latin typeface="思源黑体 CN Light" panose="020B0300000000000000" pitchFamily="34" charset="-122"/>
              <a:ea typeface="思源黑体 CN Light" panose="020B0300000000000000" pitchFamily="34" charset="-122"/>
            </a:endParaRPr>
          </a:p>
        </p:txBody>
      </p:sp>
      <p:sp>
        <p:nvSpPr>
          <p:cNvPr id="31" name="矩形 30"/>
          <p:cNvSpPr/>
          <p:nvPr>
            <p:custDataLst>
              <p:tags r:id="rId3"/>
            </p:custDataLst>
          </p:nvPr>
        </p:nvSpPr>
        <p:spPr>
          <a:xfrm>
            <a:off x="2001059" y="3064737"/>
            <a:ext cx="2068195" cy="1846580"/>
          </a:xfrm>
          <a:prstGeom prst="rect">
            <a:avLst/>
          </a:prstGeom>
          <a:noFill/>
        </p:spPr>
        <p:txBody>
          <a:bodyPr wrap="square" rtlCol="0">
            <a:noAutofit/>
          </a:bodyPr>
          <a:p>
            <a:pPr algn="ctr">
              <a:lnSpc>
                <a:spcPct val="130000"/>
              </a:lnSpc>
            </a:pPr>
            <a:r>
              <a:rPr lang="en-US" altLang="zh-CN" sz="1600" dirty="0">
                <a:solidFill>
                  <a:schemeClr val="bg1"/>
                </a:solidFill>
                <a:latin typeface="思源黑体 CN Light" panose="020B0300000000000000" pitchFamily="34" charset="-122"/>
                <a:ea typeface="思源黑体 CN Light" panose="020B0300000000000000" pitchFamily="34" charset="-122"/>
              </a:rPr>
              <a:t>User interface design</a:t>
            </a:r>
            <a:endParaRPr lang="en-US" altLang="zh-CN" sz="1600" dirty="0">
              <a:solidFill>
                <a:schemeClr val="bg1"/>
              </a:solidFill>
              <a:latin typeface="思源黑体 CN Light" panose="020B0300000000000000" pitchFamily="34" charset="-122"/>
              <a:ea typeface="思源黑体 CN Light" panose="020B0300000000000000" pitchFamily="34" charset="-122"/>
            </a:endParaRPr>
          </a:p>
          <a:p>
            <a:pPr algn="ctr">
              <a:lnSpc>
                <a:spcPct val="130000"/>
              </a:lnSpc>
            </a:pPr>
            <a:r>
              <a:rPr lang="en-US" altLang="zh-CN" sz="1600" dirty="0">
                <a:solidFill>
                  <a:schemeClr val="bg1"/>
                </a:solidFill>
                <a:latin typeface="思源黑体 CN Light" panose="020B0300000000000000" pitchFamily="34" charset="-122"/>
                <a:ea typeface="思源黑体 CN Light" panose="020B0300000000000000" pitchFamily="34" charset="-122"/>
              </a:rPr>
              <a:t>(Use kotlin and  jetpack compose)</a:t>
            </a:r>
            <a:endParaRPr lang="en-US" altLang="zh-CN" sz="1600" dirty="0">
              <a:solidFill>
                <a:schemeClr val="bg1"/>
              </a:solidFill>
              <a:latin typeface="思源黑体 CN Light" panose="020B0300000000000000" pitchFamily="34" charset="-122"/>
              <a:ea typeface="思源黑体 CN Light" panose="020B03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ppt_w</p:attrName>
                                        </p:attrNameLst>
                                      </p:cBhvr>
                                      <p:tavLst>
                                        <p:tav tm="0" fmla="#ppt_w*sin(2.5*pi*$)">
                                          <p:val>
                                            <p:fltVal val="0"/>
                                          </p:val>
                                        </p:tav>
                                        <p:tav tm="100000">
                                          <p:val>
                                            <p:fltVal val="1"/>
                                          </p:val>
                                        </p:tav>
                                      </p:tavLst>
                                    </p:anim>
                                    <p:anim calcmode="lin" valueType="num">
                                      <p:cBhvr>
                                        <p:cTn id="9" dur="1000" fill="hold"/>
                                        <p:tgtEl>
                                          <p:spTgt spid="18"/>
                                        </p:tgtEl>
                                        <p:attrNameLst>
                                          <p:attrName>ppt_h</p:attrName>
                                        </p:attrNameLst>
                                      </p:cBhvr>
                                      <p:tavLst>
                                        <p:tav tm="0">
                                          <p:val>
                                            <p:strVal val="#ppt_h"/>
                                          </p:val>
                                        </p:tav>
                                        <p:tav tm="100000">
                                          <p:val>
                                            <p:strVal val="#ppt_h"/>
                                          </p:val>
                                        </p:tav>
                                      </p:tavLst>
                                    </p:anim>
                                  </p:childTnLst>
                                </p:cTn>
                              </p:par>
                            </p:childTnLst>
                          </p:cTn>
                        </p:par>
                        <p:par>
                          <p:cTn id="10" fill="hold">
                            <p:stCondLst>
                              <p:cond delay="1000"/>
                            </p:stCondLst>
                            <p:childTnLst>
                              <p:par>
                                <p:cTn id="11" presetID="45"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1000"/>
                                        <p:tgtEl>
                                          <p:spTgt spid="17"/>
                                        </p:tgtEl>
                                      </p:cBhvr>
                                    </p:animEffect>
                                    <p:anim calcmode="lin" valueType="num">
                                      <p:cBhvr>
                                        <p:cTn id="14" dur="1000" fill="hold"/>
                                        <p:tgtEl>
                                          <p:spTgt spid="17"/>
                                        </p:tgtEl>
                                        <p:attrNameLst>
                                          <p:attrName>ppt_w</p:attrName>
                                        </p:attrNameLst>
                                      </p:cBhvr>
                                      <p:tavLst>
                                        <p:tav tm="0" fmla="#ppt_w*sin(2.5*pi*$)">
                                          <p:val>
                                            <p:fltVal val="0"/>
                                          </p:val>
                                        </p:tav>
                                        <p:tav tm="100000">
                                          <p:val>
                                            <p:fltVal val="1"/>
                                          </p:val>
                                        </p:tav>
                                      </p:tavLst>
                                    </p:anim>
                                    <p:anim calcmode="lin" valueType="num">
                                      <p:cBhvr>
                                        <p:cTn id="15" dur="1000" fill="hold"/>
                                        <p:tgtEl>
                                          <p:spTgt spid="17"/>
                                        </p:tgtEl>
                                        <p:attrNameLst>
                                          <p:attrName>ppt_h</p:attrName>
                                        </p:attrNameLst>
                                      </p:cBhvr>
                                      <p:tavLst>
                                        <p:tav tm="0">
                                          <p:val>
                                            <p:strVal val="#ppt_h"/>
                                          </p:val>
                                        </p:tav>
                                        <p:tav tm="100000">
                                          <p:val>
                                            <p:strVal val="#ppt_h"/>
                                          </p:val>
                                        </p:tav>
                                      </p:tavLst>
                                    </p:anim>
                                  </p:childTnLst>
                                </p:cTn>
                              </p:par>
                            </p:childTnLst>
                          </p:cTn>
                        </p:par>
                        <p:par>
                          <p:cTn id="16" fill="hold">
                            <p:stCondLst>
                              <p:cond delay="2000"/>
                            </p:stCondLst>
                            <p:childTnLst>
                              <p:par>
                                <p:cTn id="17" presetID="45" presetClass="entr" presetSubtype="0" fill="hold" nodeType="after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1000"/>
                                        <p:tgtEl>
                                          <p:spTgt spid="32"/>
                                        </p:tgtEl>
                                      </p:cBhvr>
                                    </p:animEffect>
                                    <p:anim calcmode="lin" valueType="num">
                                      <p:cBhvr>
                                        <p:cTn id="20" dur="1000" fill="hold"/>
                                        <p:tgtEl>
                                          <p:spTgt spid="32"/>
                                        </p:tgtEl>
                                        <p:attrNameLst>
                                          <p:attrName>ppt_w</p:attrName>
                                        </p:attrNameLst>
                                      </p:cBhvr>
                                      <p:tavLst>
                                        <p:tav tm="0" fmla="#ppt_w*sin(2.5*pi*$)">
                                          <p:val>
                                            <p:fltVal val="0"/>
                                          </p:val>
                                        </p:tav>
                                        <p:tav tm="100000">
                                          <p:val>
                                            <p:fltVal val="1"/>
                                          </p:val>
                                        </p:tav>
                                      </p:tavLst>
                                    </p:anim>
                                    <p:anim calcmode="lin" valueType="num">
                                      <p:cBhvr>
                                        <p:cTn id="21" dur="1000" fill="hold"/>
                                        <p:tgtEl>
                                          <p:spTgt spid="3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8237" y="332718"/>
            <a:ext cx="689570" cy="689570"/>
            <a:chOff x="1302263" y="2216019"/>
            <a:chExt cx="1711036" cy="1711036"/>
          </a:xfrm>
        </p:grpSpPr>
        <p:grpSp>
          <p:nvGrpSpPr>
            <p:cNvPr id="3" name="组合 2"/>
            <p:cNvGrpSpPr/>
            <p:nvPr/>
          </p:nvGrpSpPr>
          <p:grpSpPr>
            <a:xfrm>
              <a:off x="1302263" y="2216019"/>
              <a:ext cx="1711036" cy="1711036"/>
              <a:chOff x="2892780" y="2216019"/>
              <a:chExt cx="613878" cy="613878"/>
            </a:xfrm>
          </p:grpSpPr>
          <p:sp>
            <p:nvSpPr>
              <p:cNvPr id="6" name="圆角矩形 5"/>
              <p:cNvSpPr/>
              <p:nvPr/>
            </p:nvSpPr>
            <p:spPr>
              <a:xfrm>
                <a:off x="2892780" y="2216019"/>
                <a:ext cx="613878" cy="613878"/>
              </a:xfrm>
              <a:prstGeom prst="roundRect">
                <a:avLst/>
              </a:prstGeom>
              <a:solidFill>
                <a:srgbClr val="FDCB18"/>
              </a:solidFill>
              <a:ln>
                <a:noFill/>
              </a:ln>
              <a:effectLst>
                <a:outerShdw blurRad="635000" dist="190500" dir="7800000" sx="105000" sy="105000" algn="tr" rotWithShape="0">
                  <a:prstClr val="black"/>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nvGrpSpPr>
              <p:cNvPr id="7" name="组合 6"/>
              <p:cNvGrpSpPr/>
              <p:nvPr/>
            </p:nvGrpSpPr>
            <p:grpSpPr>
              <a:xfrm>
                <a:off x="2892780" y="2216019"/>
                <a:ext cx="262478" cy="269363"/>
                <a:chOff x="2842567" y="2183565"/>
                <a:chExt cx="262478" cy="269363"/>
              </a:xfrm>
            </p:grpSpPr>
            <p:sp>
              <p:nvSpPr>
                <p:cNvPr id="8" name="任意多边形 7"/>
                <p:cNvSpPr/>
                <p:nvPr/>
              </p:nvSpPr>
              <p:spPr>
                <a:xfrm>
                  <a:off x="2842568" y="2183565"/>
                  <a:ext cx="190089" cy="195075"/>
                </a:xfrm>
                <a:custGeom>
                  <a:avLst/>
                  <a:gdLst>
                    <a:gd name="connsiteX0" fmla="*/ 151623 w 190089"/>
                    <a:gd name="connsiteY0" fmla="*/ 0 h 195075"/>
                    <a:gd name="connsiteX1" fmla="*/ 190089 w 190089"/>
                    <a:gd name="connsiteY1" fmla="*/ 0 h 195075"/>
                    <a:gd name="connsiteX2" fmla="*/ 0 w 190089"/>
                    <a:gd name="connsiteY2" fmla="*/ 195075 h 195075"/>
                    <a:gd name="connsiteX3" fmla="*/ 0 w 190089"/>
                    <a:gd name="connsiteY3" fmla="*/ 155600 h 195075"/>
                    <a:gd name="connsiteX4" fmla="*/ 151623 w 190089"/>
                    <a:gd name="connsiteY4" fmla="*/ 0 h 195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089" h="195075">
                      <a:moveTo>
                        <a:pt x="151623" y="0"/>
                      </a:moveTo>
                      <a:lnTo>
                        <a:pt x="190089" y="0"/>
                      </a:lnTo>
                      <a:lnTo>
                        <a:pt x="0" y="195075"/>
                      </a:lnTo>
                      <a:lnTo>
                        <a:pt x="0" y="155600"/>
                      </a:lnTo>
                      <a:lnTo>
                        <a:pt x="151623"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sp>
              <p:nvSpPr>
                <p:cNvPr id="9" name="任意多边形 8"/>
                <p:cNvSpPr/>
                <p:nvPr/>
              </p:nvSpPr>
              <p:spPr>
                <a:xfrm>
                  <a:off x="2842567" y="2183565"/>
                  <a:ext cx="262478" cy="269363"/>
                </a:xfrm>
                <a:custGeom>
                  <a:avLst/>
                  <a:gdLst>
                    <a:gd name="connsiteX0" fmla="*/ 224012 w 262478"/>
                    <a:gd name="connsiteY0" fmla="*/ 0 h 269363"/>
                    <a:gd name="connsiteX1" fmla="*/ 262478 w 262478"/>
                    <a:gd name="connsiteY1" fmla="*/ 0 h 269363"/>
                    <a:gd name="connsiteX2" fmla="*/ 0 w 262478"/>
                    <a:gd name="connsiteY2" fmla="*/ 269363 h 269363"/>
                    <a:gd name="connsiteX3" fmla="*/ 0 w 262478"/>
                    <a:gd name="connsiteY3" fmla="*/ 229888 h 269363"/>
                    <a:gd name="connsiteX4" fmla="*/ 224012 w 262478"/>
                    <a:gd name="connsiteY4" fmla="*/ 0 h 26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478" h="269363">
                      <a:moveTo>
                        <a:pt x="224012" y="0"/>
                      </a:moveTo>
                      <a:lnTo>
                        <a:pt x="262478" y="0"/>
                      </a:lnTo>
                      <a:lnTo>
                        <a:pt x="0" y="269363"/>
                      </a:lnTo>
                      <a:lnTo>
                        <a:pt x="0" y="229888"/>
                      </a:lnTo>
                      <a:lnTo>
                        <a:pt x="224012" y="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54700">
                    <a:solidFill>
                      <a:schemeClr val="bg1"/>
                    </a:solidFill>
                    <a:latin typeface="思源黑体 CN Bold" panose="020B0800000000000000" pitchFamily="34" charset="-122"/>
                    <a:ea typeface="思源黑体 CN Bold" panose="020B0800000000000000" pitchFamily="34" charset="-122"/>
                  </a:endParaRPr>
                </a:p>
              </p:txBody>
            </p:sp>
          </p:grpSp>
        </p:grpSp>
        <p:sp>
          <p:nvSpPr>
            <p:cNvPr id="4" name="文本框 3"/>
            <p:cNvSpPr txBox="1"/>
            <p:nvPr/>
          </p:nvSpPr>
          <p:spPr>
            <a:xfrm>
              <a:off x="1809492" y="2267891"/>
              <a:ext cx="696575" cy="1603747"/>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3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rPr>
                <a:t>3</a:t>
              </a:r>
              <a:endParaRPr lang="zh-CN" altLang="en-US" sz="3600" dirty="0">
                <a:solidFill>
                  <a:schemeClr val="bg1"/>
                </a:solidFill>
                <a:effectLst>
                  <a:outerShdw blurRad="177800" dist="63500" dir="7800000" algn="tr" rotWithShape="0">
                    <a:prstClr val="black">
                      <a:alpha val="71000"/>
                    </a:prstClr>
                  </a:outerShdw>
                </a:effectLst>
                <a:latin typeface="思源黑体 CN Bold" panose="020B0800000000000000" pitchFamily="34" charset="-122"/>
                <a:ea typeface="思源黑体 CN Bold" panose="020B0800000000000000" pitchFamily="34" charset="-122"/>
              </a:endParaRPr>
            </a:p>
          </p:txBody>
        </p:sp>
      </p:grpSp>
      <p:sp>
        <p:nvSpPr>
          <p:cNvPr id="10" name="文本框 9"/>
          <p:cNvSpPr txBox="1"/>
          <p:nvPr/>
        </p:nvSpPr>
        <p:spPr>
          <a:xfrm>
            <a:off x="1215390" y="353695"/>
            <a:ext cx="5198745" cy="953135"/>
          </a:xfrm>
          <a:prstGeom prst="rect">
            <a:avLst/>
          </a:prstGeom>
          <a:noFill/>
          <a:effectLst>
            <a:outerShdw blurRad="635000" dist="254000" dir="8100000" sx="105000" sy="105000" algn="tr" rotWithShape="0">
              <a:prstClr val="black"/>
            </a:outerShdw>
          </a:effectLst>
        </p:spPr>
        <p:txBody>
          <a:bodyPr wrap="square" rtlCol="0">
            <a:spAutoFit/>
          </a:bodyPr>
          <a:lstStyle/>
          <a:p>
            <a:pPr algn="ctr"/>
            <a:r>
              <a:rPr lang="en-US" altLang="zh-CN" sz="28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rPr>
              <a:t>Future implemantation</a:t>
            </a:r>
            <a:endParaRPr lang="zh-CN" altLang="en-US" sz="28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a:p>
            <a:pPr algn="ctr"/>
            <a:endParaRPr lang="zh-CN" altLang="en-US" sz="28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sp>
        <p:nvSpPr>
          <p:cNvPr id="15" name="文本框 14"/>
          <p:cNvSpPr txBox="1"/>
          <p:nvPr/>
        </p:nvSpPr>
        <p:spPr>
          <a:xfrm>
            <a:off x="5434965" y="3136265"/>
            <a:ext cx="4881245" cy="2772410"/>
          </a:xfrm>
          <a:prstGeom prst="rect">
            <a:avLst/>
          </a:prstGeom>
          <a:noFill/>
          <a:effectLst>
            <a:outerShdw blurRad="635000" dist="254000" dir="8100000" sx="105000" sy="105000" algn="tr" rotWithShape="0">
              <a:prstClr val="black"/>
            </a:outerShdw>
          </a:effectLst>
        </p:spPr>
        <p:txBody>
          <a:bodyPr wrap="square" rtlCol="0">
            <a:noAutofit/>
          </a:bodyPr>
          <a:lstStyle/>
          <a:p>
            <a:r>
              <a:rPr lang="en-US" altLang="zh-CN" sz="16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rPr>
              <a:t>Use open source registration features to expand the range and ways of logging in(For example, mobile phone number login)</a:t>
            </a:r>
            <a:endParaRPr lang="en-US" altLang="zh-CN" sz="16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a:p>
            <a:r>
              <a:rPr lang="en-US" altLang="zh-CN" sz="16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rPr>
              <a:t>Security verification, man-machine verification.</a:t>
            </a:r>
            <a:endParaRPr lang="en-US" altLang="zh-CN" sz="16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a:p>
            <a:endParaRPr lang="en-US" altLang="zh-CN" sz="1600" spc="300" dirty="0">
              <a:solidFill>
                <a:schemeClr val="bg1"/>
              </a:solidFill>
              <a:effectLst>
                <a:outerShdw blurRad="127000" dist="63500" dir="7800000" algn="tr" rotWithShape="0">
                  <a:prstClr val="black">
                    <a:alpha val="60000"/>
                  </a:prstClr>
                </a:outerShdw>
              </a:effectLst>
              <a:latin typeface="思源黑体 CN Bold" panose="020B0800000000000000" pitchFamily="34" charset="-122"/>
              <a:ea typeface="思源黑体 CN Bold" panose="020B0800000000000000" pitchFamily="34" charset="-122"/>
            </a:endParaRPr>
          </a:p>
        </p:txBody>
      </p:sp>
      <p:grpSp>
        <p:nvGrpSpPr>
          <p:cNvPr id="5" name="组合 4"/>
          <p:cNvGrpSpPr/>
          <p:nvPr/>
        </p:nvGrpSpPr>
        <p:grpSpPr>
          <a:xfrm>
            <a:off x="841517" y="1591441"/>
            <a:ext cx="5641975" cy="3857179"/>
            <a:chOff x="841517" y="1591441"/>
            <a:chExt cx="5641975" cy="3857179"/>
          </a:xfrm>
        </p:grpSpPr>
        <p:sp>
          <p:nvSpPr>
            <p:cNvPr id="16" name="矩形 15"/>
            <p:cNvSpPr/>
            <p:nvPr/>
          </p:nvSpPr>
          <p:spPr>
            <a:xfrm>
              <a:off x="841517" y="1591441"/>
              <a:ext cx="4301490" cy="1293495"/>
            </a:xfrm>
            <a:prstGeom prst="rect">
              <a:avLst/>
            </a:prstGeom>
            <a:noFill/>
          </p:spPr>
          <p:txBody>
            <a:bodyPr wrap="square" rtlCol="0">
              <a:noAutofit/>
            </a:bodyPr>
            <a:lstStyle/>
            <a:p>
              <a:pPr>
                <a:lnSpc>
                  <a:spcPct val="130000"/>
                </a:lnSpc>
              </a:pPr>
              <a:r>
                <a:rPr lang="en-US" altLang="zh-CN" sz="2000" dirty="0">
                  <a:solidFill>
                    <a:schemeClr val="bg1"/>
                  </a:solidFill>
                  <a:latin typeface="思源黑体 CN Light" panose="020B0300000000000000" pitchFamily="34" charset="-122"/>
                  <a:ea typeface="思源黑体 CN Light" panose="020B0300000000000000" pitchFamily="34" charset="-122"/>
                </a:rPr>
                <a:t>Keep the user logged in</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nSpc>
                  <a:spcPct val="130000"/>
                </a:lnSpc>
              </a:pPr>
              <a:r>
                <a:rPr lang="en-US" altLang="zh-CN" sz="2000" dirty="0">
                  <a:solidFill>
                    <a:schemeClr val="bg1"/>
                  </a:solidFill>
                  <a:latin typeface="思源黑体 CN Light" panose="020B0300000000000000" pitchFamily="34" charset="-122"/>
                  <a:ea typeface="思源黑体 CN Light" panose="020B0300000000000000" pitchFamily="34" charset="-122"/>
                </a:rPr>
                <a:t>To achieve user logout and re-login function</a:t>
              </a: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nSpc>
                  <a:spcPct val="130000"/>
                </a:lnSpc>
              </a:pPr>
              <a:endParaRPr lang="en-US" altLang="zh-CN" sz="2000" dirty="0">
                <a:solidFill>
                  <a:schemeClr val="bg1"/>
                </a:solidFill>
                <a:latin typeface="思源黑体 CN Light" panose="020B0300000000000000" pitchFamily="34" charset="-122"/>
                <a:ea typeface="思源黑体 CN Light" panose="020B0300000000000000" pitchFamily="34" charset="-122"/>
              </a:endParaRPr>
            </a:p>
            <a:p>
              <a:pPr>
                <a:lnSpc>
                  <a:spcPct val="130000"/>
                </a:lnSpc>
              </a:pPr>
              <a:endParaRPr lang="en-US" altLang="zh-CN" sz="2000" dirty="0">
                <a:solidFill>
                  <a:schemeClr val="bg1"/>
                </a:solidFill>
                <a:latin typeface="思源黑体 CN Light" panose="020B0300000000000000" pitchFamily="34" charset="-122"/>
                <a:ea typeface="思源黑体 CN Light" panose="020B0300000000000000" pitchFamily="34" charset="-122"/>
              </a:endParaRPr>
            </a:p>
          </p:txBody>
        </p:sp>
        <p:cxnSp>
          <p:nvCxnSpPr>
            <p:cNvPr id="24" name="直接连接符 23"/>
            <p:cNvCxnSpPr/>
            <p:nvPr/>
          </p:nvCxnSpPr>
          <p:spPr>
            <a:xfrm>
              <a:off x="5924692" y="5448620"/>
              <a:ext cx="558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1500" advClick="0" advTm="5000">
        <p:random/>
      </p:transition>
    </mc:Choice>
    <mc:Fallback>
      <p:transition spd="slow" advClick="0" advTm="5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MEDIACOVER_FLAG" val="1"/>
  <p:tag name="KSO_WM_UNIT_MEDIACOVER_BTN_STATE" val="1"/>
  <p:tag name="KSO_WM_UNIT_MEDIACOVER_BTNRECT" val="9257*4802*684*684"/>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commondata" val="eyJoZGlkIjoiMjEyZTlkZjQxZDIwNmQ3ZjM2ZjMzMDc4ZTIwNjUxYTIifQ=="/>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DCB18"/>
        </a:solidFill>
        <a:ln>
          <a:noFill/>
        </a:ln>
        <a:effectLst>
          <a:outerShdw blurRad="635000" dist="190500" dir="7800000" sx="105000" sy="105000" algn="tr" rotWithShape="0">
            <a:prstClr val="black"/>
          </a:outerShdw>
        </a:effectLst>
      </a:spPr>
      <a:bodyPr rot="0" spcFirstLastPara="0" vertOverflow="overflow" horzOverflow="overflow" vert="horz" wrap="square" lIns="91440" tIns="45720" rIns="91440" bIns="45720" numCol="1" spcCol="0" rtlCol="0" fromWordArt="0" anchor="t" anchorCtr="0" forceAA="0" compatLnSpc="1">
        <a:noAutofit/>
      </a:bodyPr>
      <a:lstStyle>
        <a:defPPr algn="dist">
          <a:defRPr sz="54700">
            <a:solidFill>
              <a:schemeClr val="bg1"/>
            </a:solidFill>
            <a:latin typeface="思源黑体 CN Bold" panose="020B0800000000000000" pitchFamily="34" charset="-122"/>
            <a:ea typeface="思源黑体 CN Bold" panose="020B0800000000000000" pitchFamily="34" charset="-122"/>
          </a:defRPr>
        </a:defPPr>
      </a:lst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1491</Words>
  <Application>WPS 演示</Application>
  <PresentationFormat>宽屏</PresentationFormat>
  <Paragraphs>94</Paragraphs>
  <Slides>13</Slides>
  <Notes>3</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13</vt:i4>
      </vt:variant>
    </vt:vector>
  </HeadingPairs>
  <TitlesOfParts>
    <vt:vector size="25" baseType="lpstr">
      <vt:lpstr>Arial</vt:lpstr>
      <vt:lpstr>宋体</vt:lpstr>
      <vt:lpstr>Wingdings</vt:lpstr>
      <vt:lpstr>思源黑体 CN Bold</vt:lpstr>
      <vt:lpstr>思源黑体 CN Light</vt:lpstr>
      <vt:lpstr>华文彩云</vt:lpstr>
      <vt:lpstr>等线</vt:lpstr>
      <vt:lpstr>微软雅黑</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AyoM</dc:creator>
  <cp:lastModifiedBy>安逸搁浅最好的时光</cp:lastModifiedBy>
  <cp:revision>59</cp:revision>
  <dcterms:created xsi:type="dcterms:W3CDTF">2019-08-06T15:10:00Z</dcterms:created>
  <dcterms:modified xsi:type="dcterms:W3CDTF">2023-11-05T19:59:33Z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738A88297C3F4E32B1A3F6616FC36CE3_12</vt:lpwstr>
  </property>
  <property fmtid="{D5CDD505-2E9C-101B-9397-08002B2CF9AE}" pid="3" name="KSOProductBuildVer">
    <vt:lpwstr>2052-12.1.0.15712</vt:lpwstr>
  </property>
</Properties>
</file>

<file path=docProps/thumbnail.jpeg>
</file>